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76" r:id="rId2"/>
    <p:sldId id="275" r:id="rId3"/>
    <p:sldId id="256" r:id="rId4"/>
    <p:sldId id="267" r:id="rId5"/>
    <p:sldId id="257" r:id="rId6"/>
    <p:sldId id="269" r:id="rId7"/>
    <p:sldId id="268" r:id="rId8"/>
    <p:sldId id="306" r:id="rId9"/>
    <p:sldId id="270" r:id="rId10"/>
    <p:sldId id="272" r:id="rId11"/>
    <p:sldId id="271" r:id="rId12"/>
    <p:sldId id="307" r:id="rId13"/>
    <p:sldId id="278" r:id="rId14"/>
    <p:sldId id="279" r:id="rId15"/>
    <p:sldId id="280" r:id="rId16"/>
    <p:sldId id="282" r:id="rId17"/>
    <p:sldId id="281" r:id="rId18"/>
    <p:sldId id="277" r:id="rId19"/>
    <p:sldId id="284" r:id="rId20"/>
    <p:sldId id="283" r:id="rId21"/>
    <p:sldId id="285" r:id="rId22"/>
    <p:sldId id="289" r:id="rId23"/>
    <p:sldId id="295" r:id="rId24"/>
    <p:sldId id="290" r:id="rId25"/>
    <p:sldId id="296" r:id="rId26"/>
    <p:sldId id="291" r:id="rId27"/>
    <p:sldId id="297" r:id="rId28"/>
    <p:sldId id="292" r:id="rId29"/>
    <p:sldId id="298" r:id="rId30"/>
    <p:sldId id="293" r:id="rId31"/>
    <p:sldId id="299" r:id="rId32"/>
    <p:sldId id="294" r:id="rId33"/>
    <p:sldId id="300" r:id="rId34"/>
    <p:sldId id="288" r:id="rId35"/>
    <p:sldId id="287" r:id="rId36"/>
    <p:sldId id="302" r:id="rId37"/>
    <p:sldId id="301" r:id="rId38"/>
    <p:sldId id="303" r:id="rId39"/>
    <p:sldId id="304" r:id="rId40"/>
    <p:sldId id="286" r:id="rId41"/>
    <p:sldId id="305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08" r:id="rId51"/>
    <p:sldId id="274" r:id="rId52"/>
    <p:sldId id="266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15"/>
    <a:srgbClr val="5FB44D"/>
    <a:srgbClr val="EEFF41"/>
    <a:srgbClr val="48FF0E"/>
    <a:srgbClr val="00DA5D"/>
    <a:srgbClr val="0097A7"/>
    <a:srgbClr val="595959"/>
    <a:srgbClr val="94B7F0"/>
    <a:srgbClr val="2D358E"/>
    <a:srgbClr val="28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4104" autoAdjust="0"/>
  </p:normalViewPr>
  <p:slideViewPr>
    <p:cSldViewPr snapToGrid="0">
      <p:cViewPr varScale="1">
        <p:scale>
          <a:sx n="137" d="100"/>
          <a:sy n="137" d="100"/>
        </p:scale>
        <p:origin x="67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6009F-CB56-4AB7-9B8F-068BDB1A42DE}" type="doc">
      <dgm:prSet loTypeId="urn:microsoft.com/office/officeart/2005/8/layout/hProcess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B53C06-D928-4D36-B9AD-C645F36A2E0E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E9031F08-BD5E-4B1F-8A12-BB7962B1ACA6}" type="parTrans" cxnId="{DD7EACCD-F1B5-4F40-868E-4A1315A53A31}">
      <dgm:prSet/>
      <dgm:spPr/>
      <dgm:t>
        <a:bodyPr/>
        <a:lstStyle/>
        <a:p>
          <a:endParaRPr lang="en-US"/>
        </a:p>
      </dgm:t>
    </dgm:pt>
    <dgm:pt modelId="{FE7A3C59-BA28-49D3-85C4-756CA5EEB417}" type="sibTrans" cxnId="{DD7EACCD-F1B5-4F40-868E-4A1315A53A31}">
      <dgm:prSet/>
      <dgm:spPr/>
      <dgm:t>
        <a:bodyPr/>
        <a:lstStyle/>
        <a:p>
          <a:endParaRPr lang="en-US"/>
        </a:p>
      </dgm:t>
    </dgm:pt>
    <dgm:pt modelId="{40AD74C4-748A-4D32-91DB-8E816B5A74A6}">
      <dgm:prSet phldrT="[Text]"/>
      <dgm:spPr/>
      <dgm:t>
        <a:bodyPr/>
        <a:lstStyle/>
        <a:p>
          <a:r>
            <a:rPr lang="en-US" dirty="0"/>
            <a:t>Participant</a:t>
          </a:r>
        </a:p>
      </dgm:t>
    </dgm:pt>
    <dgm:pt modelId="{98C94907-3E3B-41BB-8546-D76B6B13760B}" type="parTrans" cxnId="{C85A9B3F-0E47-4F41-B304-F241E95F8526}">
      <dgm:prSet/>
      <dgm:spPr/>
      <dgm:t>
        <a:bodyPr/>
        <a:lstStyle/>
        <a:p>
          <a:endParaRPr lang="en-US"/>
        </a:p>
      </dgm:t>
    </dgm:pt>
    <dgm:pt modelId="{62D26EC6-89E3-4DBD-B4D1-67E9E9CBDE4F}" type="sibTrans" cxnId="{C85A9B3F-0E47-4F41-B304-F241E95F8526}">
      <dgm:prSet/>
      <dgm:spPr/>
      <dgm:t>
        <a:bodyPr/>
        <a:lstStyle/>
        <a:p>
          <a:endParaRPr lang="en-US"/>
        </a:p>
      </dgm:t>
    </dgm:pt>
    <dgm:pt modelId="{77BE13C8-54D2-42F1-971E-D5F34E56847A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C7794456-82A5-47A5-A34B-9576E493A2B4}" type="parTrans" cxnId="{27C9A913-3D82-49B9-9843-37CBDE5C46C4}">
      <dgm:prSet/>
      <dgm:spPr/>
      <dgm:t>
        <a:bodyPr/>
        <a:lstStyle/>
        <a:p>
          <a:endParaRPr lang="en-US"/>
        </a:p>
      </dgm:t>
    </dgm:pt>
    <dgm:pt modelId="{6400D541-74DD-4098-A4C4-A0F0CA199D8D}" type="sibTrans" cxnId="{27C9A913-3D82-49B9-9843-37CBDE5C46C4}">
      <dgm:prSet/>
      <dgm:spPr/>
      <dgm:t>
        <a:bodyPr/>
        <a:lstStyle/>
        <a:p>
          <a:endParaRPr lang="en-US"/>
        </a:p>
      </dgm:t>
    </dgm:pt>
    <dgm:pt modelId="{BEC1794A-4379-4CA5-9D5D-B49D5C593906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7F474547-E846-4A5B-B09A-34534CB767C9}" type="parTrans" cxnId="{4C7003C0-C543-4F0F-B588-300EE7CC8D95}">
      <dgm:prSet/>
      <dgm:spPr/>
      <dgm:t>
        <a:bodyPr/>
        <a:lstStyle/>
        <a:p>
          <a:endParaRPr lang="en-US"/>
        </a:p>
      </dgm:t>
    </dgm:pt>
    <dgm:pt modelId="{E1020777-D8FE-4BE9-B13B-0D73C7CAA6C9}" type="sibTrans" cxnId="{4C7003C0-C543-4F0F-B588-300EE7CC8D95}">
      <dgm:prSet/>
      <dgm:spPr/>
      <dgm:t>
        <a:bodyPr/>
        <a:lstStyle/>
        <a:p>
          <a:endParaRPr lang="en-US"/>
        </a:p>
      </dgm:t>
    </dgm:pt>
    <dgm:pt modelId="{6F424C52-5EF5-4BBD-B098-9BD92002C24A}">
      <dgm:prSet phldrT="[Text]"/>
      <dgm:spPr/>
      <dgm:t>
        <a:bodyPr/>
        <a:lstStyle/>
        <a:p>
          <a:r>
            <a:rPr lang="en-US" dirty="0"/>
            <a:t>2018</a:t>
          </a:r>
        </a:p>
      </dgm:t>
    </dgm:pt>
    <dgm:pt modelId="{6AA5F660-2C08-4FC3-81D7-6FF0C55A1456}" type="parTrans" cxnId="{18AF15A9-D715-4D5E-A57F-B47C14F60F3E}">
      <dgm:prSet/>
      <dgm:spPr/>
      <dgm:t>
        <a:bodyPr/>
        <a:lstStyle/>
        <a:p>
          <a:endParaRPr lang="en-US"/>
        </a:p>
      </dgm:t>
    </dgm:pt>
    <dgm:pt modelId="{91364925-84A1-444F-9D72-BD450B6CAC97}" type="sibTrans" cxnId="{18AF15A9-D715-4D5E-A57F-B47C14F60F3E}">
      <dgm:prSet/>
      <dgm:spPr/>
      <dgm:t>
        <a:bodyPr/>
        <a:lstStyle/>
        <a:p>
          <a:endParaRPr lang="en-US"/>
        </a:p>
      </dgm:t>
    </dgm:pt>
    <dgm:pt modelId="{B76DC241-6646-424D-8EB8-950FA8A83707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68DAA296-093E-4A79-B7FD-70157A7896F6}" type="parTrans" cxnId="{B50F5D94-F8F4-429F-A9B7-9F9D5F3993DF}">
      <dgm:prSet/>
      <dgm:spPr/>
      <dgm:t>
        <a:bodyPr/>
        <a:lstStyle/>
        <a:p>
          <a:endParaRPr lang="en-US"/>
        </a:p>
      </dgm:t>
    </dgm:pt>
    <dgm:pt modelId="{EB3C505C-2AC0-4DFB-A83B-7DF57170B603}" type="sibTrans" cxnId="{B50F5D94-F8F4-429F-A9B7-9F9D5F3993DF}">
      <dgm:prSet/>
      <dgm:spPr/>
      <dgm:t>
        <a:bodyPr/>
        <a:lstStyle/>
        <a:p>
          <a:endParaRPr lang="en-US"/>
        </a:p>
      </dgm:t>
    </dgm:pt>
    <dgm:pt modelId="{B47EF50D-288C-40B0-BCA4-C499E1389EBE}">
      <dgm:prSet/>
      <dgm:spPr/>
      <dgm:t>
        <a:bodyPr/>
        <a:lstStyle/>
        <a:p>
          <a:r>
            <a:rPr lang="en-US" dirty="0"/>
            <a:t>2019</a:t>
          </a:r>
        </a:p>
      </dgm:t>
    </dgm:pt>
    <dgm:pt modelId="{A967662A-1295-4C80-944E-7C4E642B421F}" type="parTrans" cxnId="{D853707C-1C36-427F-8A0F-11343786215C}">
      <dgm:prSet/>
      <dgm:spPr/>
      <dgm:t>
        <a:bodyPr/>
        <a:lstStyle/>
        <a:p>
          <a:endParaRPr lang="en-US"/>
        </a:p>
      </dgm:t>
    </dgm:pt>
    <dgm:pt modelId="{6AA0CF6A-007C-41F7-BB00-E7E4891AF9D4}" type="sibTrans" cxnId="{D853707C-1C36-427F-8A0F-11343786215C}">
      <dgm:prSet/>
      <dgm:spPr/>
      <dgm:t>
        <a:bodyPr/>
        <a:lstStyle/>
        <a:p>
          <a:endParaRPr lang="en-US"/>
        </a:p>
      </dgm:t>
    </dgm:pt>
    <dgm:pt modelId="{A017F0A9-3FFF-4877-BA54-9CD8911BE236}">
      <dgm:prSet/>
      <dgm:spPr/>
      <dgm:t>
        <a:bodyPr/>
        <a:lstStyle/>
        <a:p>
          <a:r>
            <a:rPr lang="en-US" dirty="0"/>
            <a:t>2020</a:t>
          </a:r>
        </a:p>
      </dgm:t>
    </dgm:pt>
    <dgm:pt modelId="{DB85D230-7A71-47D6-8CFF-DC5F3579C395}" type="parTrans" cxnId="{46736476-F622-4E53-AC73-C506A192DB7C}">
      <dgm:prSet/>
      <dgm:spPr/>
      <dgm:t>
        <a:bodyPr/>
        <a:lstStyle/>
        <a:p>
          <a:endParaRPr lang="en-US"/>
        </a:p>
      </dgm:t>
    </dgm:pt>
    <dgm:pt modelId="{D33FF32E-056B-40FC-AC2A-D7BC0B9C3830}" type="sibTrans" cxnId="{46736476-F622-4E53-AC73-C506A192DB7C}">
      <dgm:prSet/>
      <dgm:spPr/>
      <dgm:t>
        <a:bodyPr/>
        <a:lstStyle/>
        <a:p>
          <a:endParaRPr lang="en-US"/>
        </a:p>
      </dgm:t>
    </dgm:pt>
    <dgm:pt modelId="{8AAF81C9-B4E4-42B8-BD19-11739FA771CA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BA9B3A1E-776E-43F0-8550-F3BF6DA4170E}" type="parTrans" cxnId="{AEEC989D-B719-4BB4-972E-AF0E2C7818EB}">
      <dgm:prSet/>
      <dgm:spPr/>
      <dgm:t>
        <a:bodyPr/>
        <a:lstStyle/>
        <a:p>
          <a:endParaRPr lang="en-US"/>
        </a:p>
      </dgm:t>
    </dgm:pt>
    <dgm:pt modelId="{5FEC606B-8CD8-41FF-855A-EACD987A4656}" type="sibTrans" cxnId="{AEEC989D-B719-4BB4-972E-AF0E2C7818EB}">
      <dgm:prSet/>
      <dgm:spPr/>
      <dgm:t>
        <a:bodyPr/>
        <a:lstStyle/>
        <a:p>
          <a:endParaRPr lang="en-US"/>
        </a:p>
      </dgm:t>
    </dgm:pt>
    <dgm:pt modelId="{0CA3016E-BE38-46E6-9AAB-C163D3FDB1F1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2C69B5D8-181B-4FEE-B0E5-DE30BD48251C}" type="parTrans" cxnId="{6CAF6FAD-4339-41B2-AFBB-DC0B872989BA}">
      <dgm:prSet/>
      <dgm:spPr/>
      <dgm:t>
        <a:bodyPr/>
        <a:lstStyle/>
        <a:p>
          <a:endParaRPr lang="en-US"/>
        </a:p>
      </dgm:t>
    </dgm:pt>
    <dgm:pt modelId="{B9D2FCA3-2F5B-48D4-A9D3-328143561B60}" type="sibTrans" cxnId="{6CAF6FAD-4339-41B2-AFBB-DC0B872989BA}">
      <dgm:prSet/>
      <dgm:spPr/>
      <dgm:t>
        <a:bodyPr/>
        <a:lstStyle/>
        <a:p>
          <a:endParaRPr lang="en-US"/>
        </a:p>
      </dgm:t>
    </dgm:pt>
    <dgm:pt modelId="{7B42D92B-7AF6-414D-9D1F-9DCBC6EE150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2021</a:t>
          </a:r>
        </a:p>
      </dgm:t>
    </dgm:pt>
    <dgm:pt modelId="{748E1EC9-3CEB-459B-8781-5C386727DA37}" type="parTrans" cxnId="{507BC711-2479-419A-A9B5-99A83667DF26}">
      <dgm:prSet/>
      <dgm:spPr/>
      <dgm:t>
        <a:bodyPr/>
        <a:lstStyle/>
        <a:p>
          <a:endParaRPr lang="en-US"/>
        </a:p>
      </dgm:t>
    </dgm:pt>
    <dgm:pt modelId="{6B4CE3AA-B913-4460-9ED5-31B33CED9A95}" type="sibTrans" cxnId="{507BC711-2479-419A-A9B5-99A83667DF26}">
      <dgm:prSet/>
      <dgm:spPr/>
      <dgm:t>
        <a:bodyPr/>
        <a:lstStyle/>
        <a:p>
          <a:endParaRPr lang="en-US"/>
        </a:p>
      </dgm:t>
    </dgm:pt>
    <dgm:pt modelId="{EE589C54-A437-423B-B671-74C2DCC48EB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Instructor</a:t>
          </a:r>
        </a:p>
      </dgm:t>
    </dgm:pt>
    <dgm:pt modelId="{C1249EEC-52FD-468C-A1D5-2F6D4E1BC241}" type="parTrans" cxnId="{D57DD1E0-27C9-4852-8DD2-9ACD83EA6539}">
      <dgm:prSet/>
      <dgm:spPr/>
      <dgm:t>
        <a:bodyPr/>
        <a:lstStyle/>
        <a:p>
          <a:endParaRPr lang="en-US"/>
        </a:p>
      </dgm:t>
    </dgm:pt>
    <dgm:pt modelId="{7173B5DF-E908-4709-8661-9255C382C82C}" type="sibTrans" cxnId="{D57DD1E0-27C9-4852-8DD2-9ACD83EA6539}">
      <dgm:prSet/>
      <dgm:spPr/>
      <dgm:t>
        <a:bodyPr/>
        <a:lstStyle/>
        <a:p>
          <a:endParaRPr lang="en-US"/>
        </a:p>
      </dgm:t>
    </dgm:pt>
    <dgm:pt modelId="{334E01E2-3495-455C-8DD6-6B3CDCB4C958}">
      <dgm:prSet/>
      <dgm:spPr/>
      <dgm:t>
        <a:bodyPr/>
        <a:lstStyle/>
        <a:p>
          <a:r>
            <a:rPr lang="en-US" dirty="0"/>
            <a:t>2022</a:t>
          </a:r>
        </a:p>
      </dgm:t>
    </dgm:pt>
    <dgm:pt modelId="{8237E4F0-D143-4E54-B897-38626E8F5B95}" type="parTrans" cxnId="{35B3EC96-FA1E-4607-80ED-3975E45FBACA}">
      <dgm:prSet/>
      <dgm:spPr/>
      <dgm:t>
        <a:bodyPr/>
        <a:lstStyle/>
        <a:p>
          <a:endParaRPr lang="en-US"/>
        </a:p>
      </dgm:t>
    </dgm:pt>
    <dgm:pt modelId="{B75D0733-0840-4586-81F4-8111EBC22A1E}" type="sibTrans" cxnId="{35B3EC96-FA1E-4607-80ED-3975E45FBACA}">
      <dgm:prSet/>
      <dgm:spPr/>
      <dgm:t>
        <a:bodyPr/>
        <a:lstStyle/>
        <a:p>
          <a:endParaRPr lang="en-US"/>
        </a:p>
      </dgm:t>
    </dgm:pt>
    <dgm:pt modelId="{39A01AD3-F639-4A80-BD37-53C04E37C27C}">
      <dgm:prSet/>
      <dgm:spPr/>
      <dgm:t>
        <a:bodyPr/>
        <a:lstStyle/>
        <a:p>
          <a:r>
            <a:rPr lang="en-US" dirty="0"/>
            <a:t>2023</a:t>
          </a:r>
        </a:p>
      </dgm:t>
    </dgm:pt>
    <dgm:pt modelId="{771EA162-0CE7-4167-9E55-F18D9184BD84}" type="parTrans" cxnId="{30CCF7CA-2AA5-43FE-B6FC-2AE8F6E770AE}">
      <dgm:prSet/>
      <dgm:spPr/>
      <dgm:t>
        <a:bodyPr/>
        <a:lstStyle/>
        <a:p>
          <a:endParaRPr lang="en-US"/>
        </a:p>
      </dgm:t>
    </dgm:pt>
    <dgm:pt modelId="{9D403358-D97D-47BE-A83D-5D13E476AEB1}" type="sibTrans" cxnId="{30CCF7CA-2AA5-43FE-B6FC-2AE8F6E770AE}">
      <dgm:prSet/>
      <dgm:spPr/>
      <dgm:t>
        <a:bodyPr/>
        <a:lstStyle/>
        <a:p>
          <a:endParaRPr lang="en-US"/>
        </a:p>
      </dgm:t>
    </dgm:pt>
    <dgm:pt modelId="{889E1A0A-E7B3-4E5B-BF99-AECEA03588EC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133B7C35-BE1F-4D07-BF8E-CBBC1A79ED6F}" type="parTrans" cxnId="{9FF8FB52-763C-4C68-BF33-6ABA524A6610}">
      <dgm:prSet/>
      <dgm:spPr/>
      <dgm:t>
        <a:bodyPr/>
        <a:lstStyle/>
        <a:p>
          <a:endParaRPr lang="en-US"/>
        </a:p>
      </dgm:t>
    </dgm:pt>
    <dgm:pt modelId="{8501B997-506C-4580-837C-C3DBE3725371}" type="sibTrans" cxnId="{9FF8FB52-763C-4C68-BF33-6ABA524A6610}">
      <dgm:prSet/>
      <dgm:spPr/>
      <dgm:t>
        <a:bodyPr/>
        <a:lstStyle/>
        <a:p>
          <a:endParaRPr lang="en-US"/>
        </a:p>
      </dgm:t>
    </dgm:pt>
    <dgm:pt modelId="{CCE19DF3-64DF-4098-B346-75BABE0B46F3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8ADA6D90-63F7-4C23-B9A1-D847AE15E396}" type="parTrans" cxnId="{A14B5D76-7F4E-4E76-B3D6-523450D09576}">
      <dgm:prSet/>
      <dgm:spPr/>
      <dgm:t>
        <a:bodyPr/>
        <a:lstStyle/>
        <a:p>
          <a:endParaRPr lang="en-US"/>
        </a:p>
      </dgm:t>
    </dgm:pt>
    <dgm:pt modelId="{56DE71C8-F25E-40B1-80E4-4BC1FB2ADAD8}" type="sibTrans" cxnId="{A14B5D76-7F4E-4E76-B3D6-523450D09576}">
      <dgm:prSet/>
      <dgm:spPr/>
      <dgm:t>
        <a:bodyPr/>
        <a:lstStyle/>
        <a:p>
          <a:endParaRPr lang="en-US"/>
        </a:p>
      </dgm:t>
    </dgm:pt>
    <dgm:pt modelId="{291450BA-8713-4914-AF6F-F18A68EBA4CD}" type="pres">
      <dgm:prSet presAssocID="{BD56009F-CB56-4AB7-9B8F-068BDB1A42DE}" presName="Name0" presStyleCnt="0">
        <dgm:presLayoutVars>
          <dgm:dir/>
          <dgm:animLvl val="lvl"/>
          <dgm:resizeHandles val="exact"/>
        </dgm:presLayoutVars>
      </dgm:prSet>
      <dgm:spPr/>
    </dgm:pt>
    <dgm:pt modelId="{5D2599A3-3986-41C5-BAEA-D5FCC733FDCE}" type="pres">
      <dgm:prSet presAssocID="{12B53C06-D928-4D36-B9AD-C645F36A2E0E}" presName="compositeNode" presStyleCnt="0">
        <dgm:presLayoutVars>
          <dgm:bulletEnabled val="1"/>
        </dgm:presLayoutVars>
      </dgm:prSet>
      <dgm:spPr/>
    </dgm:pt>
    <dgm:pt modelId="{0DF6A129-8B40-4D91-AF05-748391CDA889}" type="pres">
      <dgm:prSet presAssocID="{12B53C06-D928-4D36-B9AD-C645F36A2E0E}" presName="bgRect" presStyleLbl="node1" presStyleIdx="0" presStyleCnt="8"/>
      <dgm:spPr/>
    </dgm:pt>
    <dgm:pt modelId="{D2596776-42BD-4E96-85AD-9A4B42AFF370}" type="pres">
      <dgm:prSet presAssocID="{12B53C06-D928-4D36-B9AD-C645F36A2E0E}" presName="parentNode" presStyleLbl="node1" presStyleIdx="0" presStyleCnt="8">
        <dgm:presLayoutVars>
          <dgm:chMax val="0"/>
          <dgm:bulletEnabled val="1"/>
        </dgm:presLayoutVars>
      </dgm:prSet>
      <dgm:spPr/>
    </dgm:pt>
    <dgm:pt modelId="{5578169C-6B39-40C7-AF11-9E13309ADD09}" type="pres">
      <dgm:prSet presAssocID="{12B53C06-D928-4D36-B9AD-C645F36A2E0E}" presName="childNode" presStyleLbl="node1" presStyleIdx="0" presStyleCnt="8">
        <dgm:presLayoutVars>
          <dgm:bulletEnabled val="1"/>
        </dgm:presLayoutVars>
      </dgm:prSet>
      <dgm:spPr/>
    </dgm:pt>
    <dgm:pt modelId="{AA761B52-9BDE-47DA-8394-88D496C7E250}" type="pres">
      <dgm:prSet presAssocID="{FE7A3C59-BA28-49D3-85C4-756CA5EEB417}" presName="hSp" presStyleCnt="0"/>
      <dgm:spPr/>
    </dgm:pt>
    <dgm:pt modelId="{03CBDBFD-CD77-4299-9BD7-8D7830190B45}" type="pres">
      <dgm:prSet presAssocID="{FE7A3C59-BA28-49D3-85C4-756CA5EEB417}" presName="vProcSp" presStyleCnt="0"/>
      <dgm:spPr/>
    </dgm:pt>
    <dgm:pt modelId="{67A8CB4A-43A6-400C-A128-31CE0118146A}" type="pres">
      <dgm:prSet presAssocID="{FE7A3C59-BA28-49D3-85C4-756CA5EEB417}" presName="vSp1" presStyleCnt="0"/>
      <dgm:spPr/>
    </dgm:pt>
    <dgm:pt modelId="{6BCBEE67-0934-4E12-A8BE-4F75961172BE}" type="pres">
      <dgm:prSet presAssocID="{FE7A3C59-BA28-49D3-85C4-756CA5EEB417}" presName="simulatedConn" presStyleLbl="solidFgAcc1" presStyleIdx="0" presStyleCnt="7"/>
      <dgm:spPr/>
    </dgm:pt>
    <dgm:pt modelId="{E69BB343-E5C5-4B59-800D-98F42CF7B5D1}" type="pres">
      <dgm:prSet presAssocID="{FE7A3C59-BA28-49D3-85C4-756CA5EEB417}" presName="vSp2" presStyleCnt="0"/>
      <dgm:spPr/>
    </dgm:pt>
    <dgm:pt modelId="{44E40793-484D-4520-9A79-22997B3A84B7}" type="pres">
      <dgm:prSet presAssocID="{FE7A3C59-BA28-49D3-85C4-756CA5EEB417}" presName="sibTrans" presStyleCnt="0"/>
      <dgm:spPr/>
    </dgm:pt>
    <dgm:pt modelId="{7B441D2A-4F81-4463-AE82-79A1924E13C8}" type="pres">
      <dgm:prSet presAssocID="{77BE13C8-54D2-42F1-971E-D5F34E56847A}" presName="compositeNode" presStyleCnt="0">
        <dgm:presLayoutVars>
          <dgm:bulletEnabled val="1"/>
        </dgm:presLayoutVars>
      </dgm:prSet>
      <dgm:spPr/>
    </dgm:pt>
    <dgm:pt modelId="{B02DDEFA-902D-4D52-89CD-758F308CCC90}" type="pres">
      <dgm:prSet presAssocID="{77BE13C8-54D2-42F1-971E-D5F34E56847A}" presName="bgRect" presStyleLbl="node1" presStyleIdx="1" presStyleCnt="8"/>
      <dgm:spPr/>
    </dgm:pt>
    <dgm:pt modelId="{6808D5B0-9380-4F7F-A4D0-0F7FF5489865}" type="pres">
      <dgm:prSet presAssocID="{77BE13C8-54D2-42F1-971E-D5F34E56847A}" presName="parentNode" presStyleLbl="node1" presStyleIdx="1" presStyleCnt="8">
        <dgm:presLayoutVars>
          <dgm:chMax val="0"/>
          <dgm:bulletEnabled val="1"/>
        </dgm:presLayoutVars>
      </dgm:prSet>
      <dgm:spPr/>
    </dgm:pt>
    <dgm:pt modelId="{1055B883-2838-4391-9175-2E1AB006B78B}" type="pres">
      <dgm:prSet presAssocID="{77BE13C8-54D2-42F1-971E-D5F34E56847A}" presName="childNode" presStyleLbl="node1" presStyleIdx="1" presStyleCnt="8">
        <dgm:presLayoutVars>
          <dgm:bulletEnabled val="1"/>
        </dgm:presLayoutVars>
      </dgm:prSet>
      <dgm:spPr/>
    </dgm:pt>
    <dgm:pt modelId="{C66A69C7-BF45-4F2E-AA40-97E7B0D8F34C}" type="pres">
      <dgm:prSet presAssocID="{6400D541-74DD-4098-A4C4-A0F0CA199D8D}" presName="hSp" presStyleCnt="0"/>
      <dgm:spPr/>
    </dgm:pt>
    <dgm:pt modelId="{AFBFAD77-5F72-4DEC-946E-7303F96792E3}" type="pres">
      <dgm:prSet presAssocID="{6400D541-74DD-4098-A4C4-A0F0CA199D8D}" presName="vProcSp" presStyleCnt="0"/>
      <dgm:spPr/>
    </dgm:pt>
    <dgm:pt modelId="{71825562-4C51-4F1C-8CAA-9FEF4DDD482C}" type="pres">
      <dgm:prSet presAssocID="{6400D541-74DD-4098-A4C4-A0F0CA199D8D}" presName="vSp1" presStyleCnt="0"/>
      <dgm:spPr/>
    </dgm:pt>
    <dgm:pt modelId="{BE905AD8-8BC0-43E8-A3FB-E7DDDA379261}" type="pres">
      <dgm:prSet presAssocID="{6400D541-74DD-4098-A4C4-A0F0CA199D8D}" presName="simulatedConn" presStyleLbl="solidFgAcc1" presStyleIdx="1" presStyleCnt="7"/>
      <dgm:spPr/>
    </dgm:pt>
    <dgm:pt modelId="{625F6D18-E48D-4432-BBA0-CAE3A4281786}" type="pres">
      <dgm:prSet presAssocID="{6400D541-74DD-4098-A4C4-A0F0CA199D8D}" presName="vSp2" presStyleCnt="0"/>
      <dgm:spPr/>
    </dgm:pt>
    <dgm:pt modelId="{3D97D8C4-4EE6-4394-8151-39E45DA85870}" type="pres">
      <dgm:prSet presAssocID="{6400D541-74DD-4098-A4C4-A0F0CA199D8D}" presName="sibTrans" presStyleCnt="0"/>
      <dgm:spPr/>
    </dgm:pt>
    <dgm:pt modelId="{77918C46-D54E-41C1-A871-3BD12EF89B25}" type="pres">
      <dgm:prSet presAssocID="{6F424C52-5EF5-4BBD-B098-9BD92002C24A}" presName="compositeNode" presStyleCnt="0">
        <dgm:presLayoutVars>
          <dgm:bulletEnabled val="1"/>
        </dgm:presLayoutVars>
      </dgm:prSet>
      <dgm:spPr/>
    </dgm:pt>
    <dgm:pt modelId="{21058B39-BF3A-4CF4-A99B-F8BBF24CDACA}" type="pres">
      <dgm:prSet presAssocID="{6F424C52-5EF5-4BBD-B098-9BD92002C24A}" presName="bgRect" presStyleLbl="node1" presStyleIdx="2" presStyleCnt="8" custLinFactNeighborX="-2410" custLinFactNeighborY="-282"/>
      <dgm:spPr/>
    </dgm:pt>
    <dgm:pt modelId="{6AA4F818-BDFE-4AE4-84C4-4FB8D73CBD7D}" type="pres">
      <dgm:prSet presAssocID="{6F424C52-5EF5-4BBD-B098-9BD92002C24A}" presName="parentNode" presStyleLbl="node1" presStyleIdx="2" presStyleCnt="8">
        <dgm:presLayoutVars>
          <dgm:chMax val="0"/>
          <dgm:bulletEnabled val="1"/>
        </dgm:presLayoutVars>
      </dgm:prSet>
      <dgm:spPr/>
    </dgm:pt>
    <dgm:pt modelId="{422131F0-FC1C-4DFF-8735-26D4F73B4331}" type="pres">
      <dgm:prSet presAssocID="{6F424C52-5EF5-4BBD-B098-9BD92002C24A}" presName="childNode" presStyleLbl="node1" presStyleIdx="2" presStyleCnt="8">
        <dgm:presLayoutVars>
          <dgm:bulletEnabled val="1"/>
        </dgm:presLayoutVars>
      </dgm:prSet>
      <dgm:spPr/>
    </dgm:pt>
    <dgm:pt modelId="{B43433F4-F967-44BE-845B-87EB854BE210}" type="pres">
      <dgm:prSet presAssocID="{91364925-84A1-444F-9D72-BD450B6CAC97}" presName="hSp" presStyleCnt="0"/>
      <dgm:spPr/>
    </dgm:pt>
    <dgm:pt modelId="{90E3FDF6-D688-440D-8958-2C1C71B12F36}" type="pres">
      <dgm:prSet presAssocID="{91364925-84A1-444F-9D72-BD450B6CAC97}" presName="vProcSp" presStyleCnt="0"/>
      <dgm:spPr/>
    </dgm:pt>
    <dgm:pt modelId="{542FD989-B783-478C-884D-F38A8E010F0B}" type="pres">
      <dgm:prSet presAssocID="{91364925-84A1-444F-9D72-BD450B6CAC97}" presName="vSp1" presStyleCnt="0"/>
      <dgm:spPr/>
    </dgm:pt>
    <dgm:pt modelId="{5DD10FB3-8D30-4E2E-81F8-51181A881D77}" type="pres">
      <dgm:prSet presAssocID="{91364925-84A1-444F-9D72-BD450B6CAC97}" presName="simulatedConn" presStyleLbl="solidFgAcc1" presStyleIdx="2" presStyleCnt="7"/>
      <dgm:spPr/>
    </dgm:pt>
    <dgm:pt modelId="{69E70447-7918-40DF-8156-968892D14446}" type="pres">
      <dgm:prSet presAssocID="{91364925-84A1-444F-9D72-BD450B6CAC97}" presName="vSp2" presStyleCnt="0"/>
      <dgm:spPr/>
    </dgm:pt>
    <dgm:pt modelId="{A66F1D1F-F64F-4B14-B519-4D7DC3E1A7E3}" type="pres">
      <dgm:prSet presAssocID="{91364925-84A1-444F-9D72-BD450B6CAC97}" presName="sibTrans" presStyleCnt="0"/>
      <dgm:spPr/>
    </dgm:pt>
    <dgm:pt modelId="{3D98D3FB-51D6-4BD8-900E-0FBC1F4BE60B}" type="pres">
      <dgm:prSet presAssocID="{B47EF50D-288C-40B0-BCA4-C499E1389EBE}" presName="compositeNode" presStyleCnt="0">
        <dgm:presLayoutVars>
          <dgm:bulletEnabled val="1"/>
        </dgm:presLayoutVars>
      </dgm:prSet>
      <dgm:spPr/>
    </dgm:pt>
    <dgm:pt modelId="{0245F05E-1D1E-4E1D-9A97-314051E72624}" type="pres">
      <dgm:prSet presAssocID="{B47EF50D-288C-40B0-BCA4-C499E1389EBE}" presName="bgRect" presStyleLbl="node1" presStyleIdx="3" presStyleCnt="8"/>
      <dgm:spPr/>
    </dgm:pt>
    <dgm:pt modelId="{77280256-27C5-4FCF-AC5B-4B85C14ECD9C}" type="pres">
      <dgm:prSet presAssocID="{B47EF50D-288C-40B0-BCA4-C499E1389EBE}" presName="parentNode" presStyleLbl="node1" presStyleIdx="3" presStyleCnt="8">
        <dgm:presLayoutVars>
          <dgm:chMax val="0"/>
          <dgm:bulletEnabled val="1"/>
        </dgm:presLayoutVars>
      </dgm:prSet>
      <dgm:spPr/>
    </dgm:pt>
    <dgm:pt modelId="{40A96349-FC34-4BEF-B666-DC13052955F0}" type="pres">
      <dgm:prSet presAssocID="{B47EF50D-288C-40B0-BCA4-C499E1389EBE}" presName="childNode" presStyleLbl="node1" presStyleIdx="3" presStyleCnt="8">
        <dgm:presLayoutVars>
          <dgm:bulletEnabled val="1"/>
        </dgm:presLayoutVars>
      </dgm:prSet>
      <dgm:spPr/>
    </dgm:pt>
    <dgm:pt modelId="{5F82D192-6478-40F3-B0C5-115D10632D50}" type="pres">
      <dgm:prSet presAssocID="{6AA0CF6A-007C-41F7-BB00-E7E4891AF9D4}" presName="hSp" presStyleCnt="0"/>
      <dgm:spPr/>
    </dgm:pt>
    <dgm:pt modelId="{B2EE6142-D520-43AF-BC55-A82F7669AB53}" type="pres">
      <dgm:prSet presAssocID="{6AA0CF6A-007C-41F7-BB00-E7E4891AF9D4}" presName="vProcSp" presStyleCnt="0"/>
      <dgm:spPr/>
    </dgm:pt>
    <dgm:pt modelId="{69548D6C-DFCB-4B6F-901A-ECB400577659}" type="pres">
      <dgm:prSet presAssocID="{6AA0CF6A-007C-41F7-BB00-E7E4891AF9D4}" presName="vSp1" presStyleCnt="0"/>
      <dgm:spPr/>
    </dgm:pt>
    <dgm:pt modelId="{2BD17E6C-E447-497C-806A-F94E2CF0508F}" type="pres">
      <dgm:prSet presAssocID="{6AA0CF6A-007C-41F7-BB00-E7E4891AF9D4}" presName="simulatedConn" presStyleLbl="solidFgAcc1" presStyleIdx="3" presStyleCnt="7"/>
      <dgm:spPr/>
    </dgm:pt>
    <dgm:pt modelId="{55E328DE-F38E-4380-A2D4-9A0B46EB0C1F}" type="pres">
      <dgm:prSet presAssocID="{6AA0CF6A-007C-41F7-BB00-E7E4891AF9D4}" presName="vSp2" presStyleCnt="0"/>
      <dgm:spPr/>
    </dgm:pt>
    <dgm:pt modelId="{10EF53EC-B0FE-4302-B800-53988C11528C}" type="pres">
      <dgm:prSet presAssocID="{6AA0CF6A-007C-41F7-BB00-E7E4891AF9D4}" presName="sibTrans" presStyleCnt="0"/>
      <dgm:spPr/>
    </dgm:pt>
    <dgm:pt modelId="{D3422D47-5ED5-468B-9661-A5FF1630F8AD}" type="pres">
      <dgm:prSet presAssocID="{A017F0A9-3FFF-4877-BA54-9CD8911BE236}" presName="compositeNode" presStyleCnt="0">
        <dgm:presLayoutVars>
          <dgm:bulletEnabled val="1"/>
        </dgm:presLayoutVars>
      </dgm:prSet>
      <dgm:spPr/>
    </dgm:pt>
    <dgm:pt modelId="{D05A491E-442F-4DDF-A440-238343EA7479}" type="pres">
      <dgm:prSet presAssocID="{A017F0A9-3FFF-4877-BA54-9CD8911BE236}" presName="bgRect" presStyleLbl="node1" presStyleIdx="4" presStyleCnt="8"/>
      <dgm:spPr/>
    </dgm:pt>
    <dgm:pt modelId="{07531AC8-A64D-407C-A59D-B1A862030331}" type="pres">
      <dgm:prSet presAssocID="{A017F0A9-3FFF-4877-BA54-9CD8911BE236}" presName="parentNode" presStyleLbl="node1" presStyleIdx="4" presStyleCnt="8">
        <dgm:presLayoutVars>
          <dgm:chMax val="0"/>
          <dgm:bulletEnabled val="1"/>
        </dgm:presLayoutVars>
      </dgm:prSet>
      <dgm:spPr/>
    </dgm:pt>
    <dgm:pt modelId="{6E42F5C2-86C8-4DCE-B739-111DC44A3CD7}" type="pres">
      <dgm:prSet presAssocID="{A017F0A9-3FFF-4877-BA54-9CD8911BE236}" presName="childNode" presStyleLbl="node1" presStyleIdx="4" presStyleCnt="8">
        <dgm:presLayoutVars>
          <dgm:bulletEnabled val="1"/>
        </dgm:presLayoutVars>
      </dgm:prSet>
      <dgm:spPr/>
    </dgm:pt>
    <dgm:pt modelId="{C6312721-5477-475F-A350-4DD66DDFD9BB}" type="pres">
      <dgm:prSet presAssocID="{D33FF32E-056B-40FC-AC2A-D7BC0B9C3830}" presName="hSp" presStyleCnt="0"/>
      <dgm:spPr/>
    </dgm:pt>
    <dgm:pt modelId="{E4708A19-63F5-4510-9D39-2824D099C4D9}" type="pres">
      <dgm:prSet presAssocID="{D33FF32E-056B-40FC-AC2A-D7BC0B9C3830}" presName="vProcSp" presStyleCnt="0"/>
      <dgm:spPr/>
    </dgm:pt>
    <dgm:pt modelId="{4936506F-290B-41FC-813A-E8CB845AB4BA}" type="pres">
      <dgm:prSet presAssocID="{D33FF32E-056B-40FC-AC2A-D7BC0B9C3830}" presName="vSp1" presStyleCnt="0"/>
      <dgm:spPr/>
    </dgm:pt>
    <dgm:pt modelId="{5BB3BF9E-C602-419D-9B94-A234E620E3FF}" type="pres">
      <dgm:prSet presAssocID="{D33FF32E-056B-40FC-AC2A-D7BC0B9C3830}" presName="simulatedConn" presStyleLbl="solidFgAcc1" presStyleIdx="4" presStyleCnt="7"/>
      <dgm:spPr/>
    </dgm:pt>
    <dgm:pt modelId="{E56DECD9-FBE4-4B38-95FA-9EA9D30C8345}" type="pres">
      <dgm:prSet presAssocID="{D33FF32E-056B-40FC-AC2A-D7BC0B9C3830}" presName="vSp2" presStyleCnt="0"/>
      <dgm:spPr/>
    </dgm:pt>
    <dgm:pt modelId="{E8AA47A8-81C7-4D5B-8187-86E4FC644236}" type="pres">
      <dgm:prSet presAssocID="{D33FF32E-056B-40FC-AC2A-D7BC0B9C3830}" presName="sibTrans" presStyleCnt="0"/>
      <dgm:spPr/>
    </dgm:pt>
    <dgm:pt modelId="{11EF6F0B-4E47-44B8-943C-34AF0C2D7969}" type="pres">
      <dgm:prSet presAssocID="{7B42D92B-7AF6-414D-9D1F-9DCBC6EE1507}" presName="compositeNode" presStyleCnt="0">
        <dgm:presLayoutVars>
          <dgm:bulletEnabled val="1"/>
        </dgm:presLayoutVars>
      </dgm:prSet>
      <dgm:spPr/>
    </dgm:pt>
    <dgm:pt modelId="{821F3C22-8A50-4BF5-97ED-CF2C2E0FAB6B}" type="pres">
      <dgm:prSet presAssocID="{7B42D92B-7AF6-414D-9D1F-9DCBC6EE1507}" presName="bgRect" presStyleLbl="node1" presStyleIdx="5" presStyleCnt="8"/>
      <dgm:spPr/>
    </dgm:pt>
    <dgm:pt modelId="{E0869556-C900-4713-92B2-19316B06071D}" type="pres">
      <dgm:prSet presAssocID="{7B42D92B-7AF6-414D-9D1F-9DCBC6EE1507}" presName="parentNode" presStyleLbl="node1" presStyleIdx="5" presStyleCnt="8">
        <dgm:presLayoutVars>
          <dgm:chMax val="0"/>
          <dgm:bulletEnabled val="1"/>
        </dgm:presLayoutVars>
      </dgm:prSet>
      <dgm:spPr/>
    </dgm:pt>
    <dgm:pt modelId="{B0F6B942-971E-41B8-BD90-8E0BD58CA675}" type="pres">
      <dgm:prSet presAssocID="{7B42D92B-7AF6-414D-9D1F-9DCBC6EE1507}" presName="childNode" presStyleLbl="node1" presStyleIdx="5" presStyleCnt="8">
        <dgm:presLayoutVars>
          <dgm:bulletEnabled val="1"/>
        </dgm:presLayoutVars>
      </dgm:prSet>
      <dgm:spPr/>
    </dgm:pt>
    <dgm:pt modelId="{3C63F9B1-9AE9-4017-9CA7-9B7810A55998}" type="pres">
      <dgm:prSet presAssocID="{6B4CE3AA-B913-4460-9ED5-31B33CED9A95}" presName="hSp" presStyleCnt="0"/>
      <dgm:spPr/>
    </dgm:pt>
    <dgm:pt modelId="{E76DCF4F-1B48-470E-8986-C1ECAEC8AE51}" type="pres">
      <dgm:prSet presAssocID="{6B4CE3AA-B913-4460-9ED5-31B33CED9A95}" presName="vProcSp" presStyleCnt="0"/>
      <dgm:spPr/>
    </dgm:pt>
    <dgm:pt modelId="{F3E54D64-A14C-4F74-B627-F33352F525A1}" type="pres">
      <dgm:prSet presAssocID="{6B4CE3AA-B913-4460-9ED5-31B33CED9A95}" presName="vSp1" presStyleCnt="0"/>
      <dgm:spPr/>
    </dgm:pt>
    <dgm:pt modelId="{E9B1CBA3-E115-44B5-95B4-2E7C03F0CBA8}" type="pres">
      <dgm:prSet presAssocID="{6B4CE3AA-B913-4460-9ED5-31B33CED9A95}" presName="simulatedConn" presStyleLbl="solidFgAcc1" presStyleIdx="5" presStyleCnt="7"/>
      <dgm:spPr/>
    </dgm:pt>
    <dgm:pt modelId="{BB4F9CA7-C6F9-4421-8982-623BFCA58C63}" type="pres">
      <dgm:prSet presAssocID="{6B4CE3AA-B913-4460-9ED5-31B33CED9A95}" presName="vSp2" presStyleCnt="0"/>
      <dgm:spPr/>
    </dgm:pt>
    <dgm:pt modelId="{96A464FC-EE73-4905-82BD-7D58C9D2B52F}" type="pres">
      <dgm:prSet presAssocID="{6B4CE3AA-B913-4460-9ED5-31B33CED9A95}" presName="sibTrans" presStyleCnt="0"/>
      <dgm:spPr/>
    </dgm:pt>
    <dgm:pt modelId="{49EFEC6C-0C98-4C79-870D-9A9220A89BF6}" type="pres">
      <dgm:prSet presAssocID="{334E01E2-3495-455C-8DD6-6B3CDCB4C958}" presName="compositeNode" presStyleCnt="0">
        <dgm:presLayoutVars>
          <dgm:bulletEnabled val="1"/>
        </dgm:presLayoutVars>
      </dgm:prSet>
      <dgm:spPr/>
    </dgm:pt>
    <dgm:pt modelId="{A050744E-B0CF-44F3-8F26-75517A87C164}" type="pres">
      <dgm:prSet presAssocID="{334E01E2-3495-455C-8DD6-6B3CDCB4C958}" presName="bgRect" presStyleLbl="node1" presStyleIdx="6" presStyleCnt="8"/>
      <dgm:spPr/>
    </dgm:pt>
    <dgm:pt modelId="{7CEF0839-068E-47F3-9D68-814F025C5892}" type="pres">
      <dgm:prSet presAssocID="{334E01E2-3495-455C-8DD6-6B3CDCB4C958}" presName="parentNode" presStyleLbl="node1" presStyleIdx="6" presStyleCnt="8">
        <dgm:presLayoutVars>
          <dgm:chMax val="0"/>
          <dgm:bulletEnabled val="1"/>
        </dgm:presLayoutVars>
      </dgm:prSet>
      <dgm:spPr/>
    </dgm:pt>
    <dgm:pt modelId="{1EB00ECA-6EE3-4C67-A0A3-317BF542CE02}" type="pres">
      <dgm:prSet presAssocID="{334E01E2-3495-455C-8DD6-6B3CDCB4C958}" presName="childNode" presStyleLbl="node1" presStyleIdx="6" presStyleCnt="8">
        <dgm:presLayoutVars>
          <dgm:bulletEnabled val="1"/>
        </dgm:presLayoutVars>
      </dgm:prSet>
      <dgm:spPr/>
    </dgm:pt>
    <dgm:pt modelId="{B8676386-2682-4B32-A6C2-DD350E9A0B6D}" type="pres">
      <dgm:prSet presAssocID="{B75D0733-0840-4586-81F4-8111EBC22A1E}" presName="hSp" presStyleCnt="0"/>
      <dgm:spPr/>
    </dgm:pt>
    <dgm:pt modelId="{4D769DF2-3CE8-4710-B808-59CDE2A04DE3}" type="pres">
      <dgm:prSet presAssocID="{B75D0733-0840-4586-81F4-8111EBC22A1E}" presName="vProcSp" presStyleCnt="0"/>
      <dgm:spPr/>
    </dgm:pt>
    <dgm:pt modelId="{84FC44EF-8062-4D1A-AE06-108547D093EB}" type="pres">
      <dgm:prSet presAssocID="{B75D0733-0840-4586-81F4-8111EBC22A1E}" presName="vSp1" presStyleCnt="0"/>
      <dgm:spPr/>
    </dgm:pt>
    <dgm:pt modelId="{1A36B529-483D-4E4F-B67D-B5EE475F23FB}" type="pres">
      <dgm:prSet presAssocID="{B75D0733-0840-4586-81F4-8111EBC22A1E}" presName="simulatedConn" presStyleLbl="solidFgAcc1" presStyleIdx="6" presStyleCnt="7"/>
      <dgm:spPr/>
    </dgm:pt>
    <dgm:pt modelId="{5B73CAF5-E16A-4A50-AE96-978B7EA578A8}" type="pres">
      <dgm:prSet presAssocID="{B75D0733-0840-4586-81F4-8111EBC22A1E}" presName="vSp2" presStyleCnt="0"/>
      <dgm:spPr/>
    </dgm:pt>
    <dgm:pt modelId="{BE9752B6-433D-4F61-8626-6260F7F6C5DD}" type="pres">
      <dgm:prSet presAssocID="{B75D0733-0840-4586-81F4-8111EBC22A1E}" presName="sibTrans" presStyleCnt="0"/>
      <dgm:spPr/>
    </dgm:pt>
    <dgm:pt modelId="{12402556-C4D0-474B-AECF-B6CEBD4C94F1}" type="pres">
      <dgm:prSet presAssocID="{39A01AD3-F639-4A80-BD37-53C04E37C27C}" presName="compositeNode" presStyleCnt="0">
        <dgm:presLayoutVars>
          <dgm:bulletEnabled val="1"/>
        </dgm:presLayoutVars>
      </dgm:prSet>
      <dgm:spPr/>
    </dgm:pt>
    <dgm:pt modelId="{990712BC-D7B2-4067-912E-976943DB5FEB}" type="pres">
      <dgm:prSet presAssocID="{39A01AD3-F639-4A80-BD37-53C04E37C27C}" presName="bgRect" presStyleLbl="node1" presStyleIdx="7" presStyleCnt="8"/>
      <dgm:spPr/>
    </dgm:pt>
    <dgm:pt modelId="{454DDE3D-7446-4211-BA94-3B0928E58914}" type="pres">
      <dgm:prSet presAssocID="{39A01AD3-F639-4A80-BD37-53C04E37C27C}" presName="parentNode" presStyleLbl="node1" presStyleIdx="7" presStyleCnt="8">
        <dgm:presLayoutVars>
          <dgm:chMax val="0"/>
          <dgm:bulletEnabled val="1"/>
        </dgm:presLayoutVars>
      </dgm:prSet>
      <dgm:spPr/>
    </dgm:pt>
    <dgm:pt modelId="{96000792-BE88-4CB4-B467-167FAC4E5740}" type="pres">
      <dgm:prSet presAssocID="{39A01AD3-F639-4A80-BD37-53C04E37C27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507BC711-2479-419A-A9B5-99A83667DF26}" srcId="{BD56009F-CB56-4AB7-9B8F-068BDB1A42DE}" destId="{7B42D92B-7AF6-414D-9D1F-9DCBC6EE1507}" srcOrd="5" destOrd="0" parTransId="{748E1EC9-3CEB-459B-8781-5C386727DA37}" sibTransId="{6B4CE3AA-B913-4460-9ED5-31B33CED9A95}"/>
    <dgm:cxn modelId="{27C9A913-3D82-49B9-9843-37CBDE5C46C4}" srcId="{BD56009F-CB56-4AB7-9B8F-068BDB1A42DE}" destId="{77BE13C8-54D2-42F1-971E-D5F34E56847A}" srcOrd="1" destOrd="0" parTransId="{C7794456-82A5-47A5-A34B-9576E493A2B4}" sibTransId="{6400D541-74DD-4098-A4C4-A0F0CA199D8D}"/>
    <dgm:cxn modelId="{3F047A15-A1F9-4481-B572-1CAB53AB6620}" type="presOf" srcId="{77BE13C8-54D2-42F1-971E-D5F34E56847A}" destId="{6808D5B0-9380-4F7F-A4D0-0F7FF5489865}" srcOrd="1" destOrd="0" presId="urn:microsoft.com/office/officeart/2005/8/layout/hProcess7"/>
    <dgm:cxn modelId="{DA94C319-191D-4C15-8960-4309F654A939}" type="presOf" srcId="{334E01E2-3495-455C-8DD6-6B3CDCB4C958}" destId="{A050744E-B0CF-44F3-8F26-75517A87C164}" srcOrd="0" destOrd="0" presId="urn:microsoft.com/office/officeart/2005/8/layout/hProcess7"/>
    <dgm:cxn modelId="{9A90EC1F-2EDC-46A7-9623-925AA2069D5C}" type="presOf" srcId="{A017F0A9-3FFF-4877-BA54-9CD8911BE236}" destId="{07531AC8-A64D-407C-A59D-B1A862030331}" srcOrd="1" destOrd="0" presId="urn:microsoft.com/office/officeart/2005/8/layout/hProcess7"/>
    <dgm:cxn modelId="{7CABE529-A49C-4BFA-AB8F-F0BE3EAC7752}" type="presOf" srcId="{6F424C52-5EF5-4BBD-B098-9BD92002C24A}" destId="{21058B39-BF3A-4CF4-A99B-F8BBF24CDACA}" srcOrd="0" destOrd="0" presId="urn:microsoft.com/office/officeart/2005/8/layout/hProcess7"/>
    <dgm:cxn modelId="{B19AD332-D105-4EA9-9B95-3089A4947CE2}" type="presOf" srcId="{6F424C52-5EF5-4BBD-B098-9BD92002C24A}" destId="{6AA4F818-BDFE-4AE4-84C4-4FB8D73CBD7D}" srcOrd="1" destOrd="0" presId="urn:microsoft.com/office/officeart/2005/8/layout/hProcess7"/>
    <dgm:cxn modelId="{C85A9B3F-0E47-4F41-B304-F241E95F8526}" srcId="{12B53C06-D928-4D36-B9AD-C645F36A2E0E}" destId="{40AD74C4-748A-4D32-91DB-8E816B5A74A6}" srcOrd="0" destOrd="0" parTransId="{98C94907-3E3B-41BB-8546-D76B6B13760B}" sibTransId="{62D26EC6-89E3-4DBD-B4D1-67E9E9CBDE4F}"/>
    <dgm:cxn modelId="{D14BCC4D-0377-4299-9316-9BA0B5353D3C}" type="presOf" srcId="{40AD74C4-748A-4D32-91DB-8E816B5A74A6}" destId="{5578169C-6B39-40C7-AF11-9E13309ADD09}" srcOrd="0" destOrd="0" presId="urn:microsoft.com/office/officeart/2005/8/layout/hProcess7"/>
    <dgm:cxn modelId="{1A8F7550-3490-4A10-A0AF-E843D33565F5}" type="presOf" srcId="{7B42D92B-7AF6-414D-9D1F-9DCBC6EE1507}" destId="{821F3C22-8A50-4BF5-97ED-CF2C2E0FAB6B}" srcOrd="0" destOrd="0" presId="urn:microsoft.com/office/officeart/2005/8/layout/hProcess7"/>
    <dgm:cxn modelId="{9FF8FB52-763C-4C68-BF33-6ABA524A6610}" srcId="{334E01E2-3495-455C-8DD6-6B3CDCB4C958}" destId="{889E1A0A-E7B3-4E5B-BF99-AECEA03588EC}" srcOrd="0" destOrd="0" parTransId="{133B7C35-BE1F-4D07-BF8E-CBBC1A79ED6F}" sibTransId="{8501B997-506C-4580-837C-C3DBE3725371}"/>
    <dgm:cxn modelId="{22493155-EBA7-4D20-B088-3C0A1E2CA4EE}" type="presOf" srcId="{B76DC241-6646-424D-8EB8-950FA8A83707}" destId="{422131F0-FC1C-4DFF-8735-26D4F73B4331}" srcOrd="0" destOrd="0" presId="urn:microsoft.com/office/officeart/2005/8/layout/hProcess7"/>
    <dgm:cxn modelId="{FE224255-3904-424D-A502-ACBA2A217E40}" type="presOf" srcId="{8AAF81C9-B4E4-42B8-BD19-11739FA771CA}" destId="{40A96349-FC34-4BEF-B666-DC13052955F0}" srcOrd="0" destOrd="0" presId="urn:microsoft.com/office/officeart/2005/8/layout/hProcess7"/>
    <dgm:cxn modelId="{F76DBC59-D9BA-48F4-957A-50D035FA1D5D}" type="presOf" srcId="{EE589C54-A437-423B-B671-74C2DCC48EB4}" destId="{B0F6B942-971E-41B8-BD90-8E0BD58CA675}" srcOrd="0" destOrd="0" presId="urn:microsoft.com/office/officeart/2005/8/layout/hProcess7"/>
    <dgm:cxn modelId="{0C15726B-0065-4BAE-8AAD-44EB6D961F51}" type="presOf" srcId="{39A01AD3-F639-4A80-BD37-53C04E37C27C}" destId="{454DDE3D-7446-4211-BA94-3B0928E58914}" srcOrd="1" destOrd="0" presId="urn:microsoft.com/office/officeart/2005/8/layout/hProcess7"/>
    <dgm:cxn modelId="{459CDF6F-B231-4828-8C35-A8A5E4239E08}" type="presOf" srcId="{334E01E2-3495-455C-8DD6-6B3CDCB4C958}" destId="{7CEF0839-068E-47F3-9D68-814F025C5892}" srcOrd="1" destOrd="0" presId="urn:microsoft.com/office/officeart/2005/8/layout/hProcess7"/>
    <dgm:cxn modelId="{A14B5D76-7F4E-4E76-B3D6-523450D09576}" srcId="{39A01AD3-F639-4A80-BD37-53C04E37C27C}" destId="{CCE19DF3-64DF-4098-B346-75BABE0B46F3}" srcOrd="0" destOrd="0" parTransId="{8ADA6D90-63F7-4C23-B9A1-D847AE15E396}" sibTransId="{56DE71C8-F25E-40B1-80E4-4BC1FB2ADAD8}"/>
    <dgm:cxn modelId="{46736476-F622-4E53-AC73-C506A192DB7C}" srcId="{BD56009F-CB56-4AB7-9B8F-068BDB1A42DE}" destId="{A017F0A9-3FFF-4877-BA54-9CD8911BE236}" srcOrd="4" destOrd="0" parTransId="{DB85D230-7A71-47D6-8CFF-DC5F3579C395}" sibTransId="{D33FF32E-056B-40FC-AC2A-D7BC0B9C3830}"/>
    <dgm:cxn modelId="{3F27A176-70C1-4204-8EC7-E1EA52882C6A}" type="presOf" srcId="{BD56009F-CB56-4AB7-9B8F-068BDB1A42DE}" destId="{291450BA-8713-4914-AF6F-F18A68EBA4CD}" srcOrd="0" destOrd="0" presId="urn:microsoft.com/office/officeart/2005/8/layout/hProcess7"/>
    <dgm:cxn modelId="{D853707C-1C36-427F-8A0F-11343786215C}" srcId="{BD56009F-CB56-4AB7-9B8F-068BDB1A42DE}" destId="{B47EF50D-288C-40B0-BCA4-C499E1389EBE}" srcOrd="3" destOrd="0" parTransId="{A967662A-1295-4C80-944E-7C4E642B421F}" sibTransId="{6AA0CF6A-007C-41F7-BB00-E7E4891AF9D4}"/>
    <dgm:cxn modelId="{1C13597D-EEF3-4737-A9AF-8768E965AA5A}" type="presOf" srcId="{39A01AD3-F639-4A80-BD37-53C04E37C27C}" destId="{990712BC-D7B2-4067-912E-976943DB5FEB}" srcOrd="0" destOrd="0" presId="urn:microsoft.com/office/officeart/2005/8/layout/hProcess7"/>
    <dgm:cxn modelId="{7D261986-8C9B-47BE-BCDC-7301AF57F544}" type="presOf" srcId="{12B53C06-D928-4D36-B9AD-C645F36A2E0E}" destId="{0DF6A129-8B40-4D91-AF05-748391CDA889}" srcOrd="0" destOrd="0" presId="urn:microsoft.com/office/officeart/2005/8/layout/hProcess7"/>
    <dgm:cxn modelId="{ECF3C992-2BAF-478C-8B53-FAC4AD884689}" type="presOf" srcId="{A017F0A9-3FFF-4877-BA54-9CD8911BE236}" destId="{D05A491E-442F-4DDF-A440-238343EA7479}" srcOrd="0" destOrd="0" presId="urn:microsoft.com/office/officeart/2005/8/layout/hProcess7"/>
    <dgm:cxn modelId="{B50F5D94-F8F4-429F-A9B7-9F9D5F3993DF}" srcId="{6F424C52-5EF5-4BBD-B098-9BD92002C24A}" destId="{B76DC241-6646-424D-8EB8-950FA8A83707}" srcOrd="0" destOrd="0" parTransId="{68DAA296-093E-4A79-B7FD-70157A7896F6}" sibTransId="{EB3C505C-2AC0-4DFB-A83B-7DF57170B603}"/>
    <dgm:cxn modelId="{35B3EC96-FA1E-4607-80ED-3975E45FBACA}" srcId="{BD56009F-CB56-4AB7-9B8F-068BDB1A42DE}" destId="{334E01E2-3495-455C-8DD6-6B3CDCB4C958}" srcOrd="6" destOrd="0" parTransId="{8237E4F0-D143-4E54-B897-38626E8F5B95}" sibTransId="{B75D0733-0840-4586-81F4-8111EBC22A1E}"/>
    <dgm:cxn modelId="{AEEC989D-B719-4BB4-972E-AF0E2C7818EB}" srcId="{B47EF50D-288C-40B0-BCA4-C499E1389EBE}" destId="{8AAF81C9-B4E4-42B8-BD19-11739FA771CA}" srcOrd="0" destOrd="0" parTransId="{BA9B3A1E-776E-43F0-8550-F3BF6DA4170E}" sibTransId="{5FEC606B-8CD8-41FF-855A-EACD987A4656}"/>
    <dgm:cxn modelId="{7F332FA4-D4B7-4C11-BDA4-4F4472A3338E}" type="presOf" srcId="{CCE19DF3-64DF-4098-B346-75BABE0B46F3}" destId="{96000792-BE88-4CB4-B467-167FAC4E5740}" srcOrd="0" destOrd="0" presId="urn:microsoft.com/office/officeart/2005/8/layout/hProcess7"/>
    <dgm:cxn modelId="{47AC32A4-9DD6-4D85-9476-6B21BE6E23D3}" type="presOf" srcId="{B47EF50D-288C-40B0-BCA4-C499E1389EBE}" destId="{77280256-27C5-4FCF-AC5B-4B85C14ECD9C}" srcOrd="1" destOrd="0" presId="urn:microsoft.com/office/officeart/2005/8/layout/hProcess7"/>
    <dgm:cxn modelId="{18AF15A9-D715-4D5E-A57F-B47C14F60F3E}" srcId="{BD56009F-CB56-4AB7-9B8F-068BDB1A42DE}" destId="{6F424C52-5EF5-4BBD-B098-9BD92002C24A}" srcOrd="2" destOrd="0" parTransId="{6AA5F660-2C08-4FC3-81D7-6FF0C55A1456}" sibTransId="{91364925-84A1-444F-9D72-BD450B6CAC97}"/>
    <dgm:cxn modelId="{E04CF5AA-2AA8-4992-AE24-3C46BEDBCFC7}" type="presOf" srcId="{B47EF50D-288C-40B0-BCA4-C499E1389EBE}" destId="{0245F05E-1D1E-4E1D-9A97-314051E72624}" srcOrd="0" destOrd="0" presId="urn:microsoft.com/office/officeart/2005/8/layout/hProcess7"/>
    <dgm:cxn modelId="{6CAF6FAD-4339-41B2-AFBB-DC0B872989BA}" srcId="{A017F0A9-3FFF-4877-BA54-9CD8911BE236}" destId="{0CA3016E-BE38-46E6-9AAB-C163D3FDB1F1}" srcOrd="0" destOrd="0" parTransId="{2C69B5D8-181B-4FEE-B0E5-DE30BD48251C}" sibTransId="{B9D2FCA3-2F5B-48D4-A9D3-328143561B60}"/>
    <dgm:cxn modelId="{3B4F37AF-6937-4BCD-AF01-CE3C9682DF2A}" type="presOf" srcId="{BEC1794A-4379-4CA5-9D5D-B49D5C593906}" destId="{1055B883-2838-4391-9175-2E1AB006B78B}" srcOrd="0" destOrd="0" presId="urn:microsoft.com/office/officeart/2005/8/layout/hProcess7"/>
    <dgm:cxn modelId="{8D139AB4-4EFF-42E0-8A61-99CAD873A153}" type="presOf" srcId="{889E1A0A-E7B3-4E5B-BF99-AECEA03588EC}" destId="{1EB00ECA-6EE3-4C67-A0A3-317BF542CE02}" srcOrd="0" destOrd="0" presId="urn:microsoft.com/office/officeart/2005/8/layout/hProcess7"/>
    <dgm:cxn modelId="{78E550BC-CEEE-41EE-A5C7-9FF064A90880}" type="presOf" srcId="{7B42D92B-7AF6-414D-9D1F-9DCBC6EE1507}" destId="{E0869556-C900-4713-92B2-19316B06071D}" srcOrd="1" destOrd="0" presId="urn:microsoft.com/office/officeart/2005/8/layout/hProcess7"/>
    <dgm:cxn modelId="{4C7003C0-C543-4F0F-B588-300EE7CC8D95}" srcId="{77BE13C8-54D2-42F1-971E-D5F34E56847A}" destId="{BEC1794A-4379-4CA5-9D5D-B49D5C593906}" srcOrd="0" destOrd="0" parTransId="{7F474547-E846-4A5B-B09A-34534CB767C9}" sibTransId="{E1020777-D8FE-4BE9-B13B-0D73C7CAA6C9}"/>
    <dgm:cxn modelId="{30CCF7CA-2AA5-43FE-B6FC-2AE8F6E770AE}" srcId="{BD56009F-CB56-4AB7-9B8F-068BDB1A42DE}" destId="{39A01AD3-F639-4A80-BD37-53C04E37C27C}" srcOrd="7" destOrd="0" parTransId="{771EA162-0CE7-4167-9E55-F18D9184BD84}" sibTransId="{9D403358-D97D-47BE-A83D-5D13E476AEB1}"/>
    <dgm:cxn modelId="{DD7EACCD-F1B5-4F40-868E-4A1315A53A31}" srcId="{BD56009F-CB56-4AB7-9B8F-068BDB1A42DE}" destId="{12B53C06-D928-4D36-B9AD-C645F36A2E0E}" srcOrd="0" destOrd="0" parTransId="{E9031F08-BD5E-4B1F-8A12-BB7962B1ACA6}" sibTransId="{FE7A3C59-BA28-49D3-85C4-756CA5EEB417}"/>
    <dgm:cxn modelId="{A45072CF-D37A-4C89-9989-EC72542BAF72}" type="presOf" srcId="{12B53C06-D928-4D36-B9AD-C645F36A2E0E}" destId="{D2596776-42BD-4E96-85AD-9A4B42AFF370}" srcOrd="1" destOrd="0" presId="urn:microsoft.com/office/officeart/2005/8/layout/hProcess7"/>
    <dgm:cxn modelId="{D57DD1E0-27C9-4852-8DD2-9ACD83EA6539}" srcId="{7B42D92B-7AF6-414D-9D1F-9DCBC6EE1507}" destId="{EE589C54-A437-423B-B671-74C2DCC48EB4}" srcOrd="0" destOrd="0" parTransId="{C1249EEC-52FD-468C-A1D5-2F6D4E1BC241}" sibTransId="{7173B5DF-E908-4709-8661-9255C382C82C}"/>
    <dgm:cxn modelId="{A52F6EE1-C95E-45E8-A0FE-AB8719CE0710}" type="presOf" srcId="{77BE13C8-54D2-42F1-971E-D5F34E56847A}" destId="{B02DDEFA-902D-4D52-89CD-758F308CCC90}" srcOrd="0" destOrd="0" presId="urn:microsoft.com/office/officeart/2005/8/layout/hProcess7"/>
    <dgm:cxn modelId="{8E6B82EB-5ED4-4DA5-8417-BEA70DF8A59C}" type="presOf" srcId="{0CA3016E-BE38-46E6-9AAB-C163D3FDB1F1}" destId="{6E42F5C2-86C8-4DCE-B739-111DC44A3CD7}" srcOrd="0" destOrd="0" presId="urn:microsoft.com/office/officeart/2005/8/layout/hProcess7"/>
    <dgm:cxn modelId="{0E6652E0-564A-4B5B-A800-6E34FBCE42FA}" type="presParOf" srcId="{291450BA-8713-4914-AF6F-F18A68EBA4CD}" destId="{5D2599A3-3986-41C5-BAEA-D5FCC733FDCE}" srcOrd="0" destOrd="0" presId="urn:microsoft.com/office/officeart/2005/8/layout/hProcess7"/>
    <dgm:cxn modelId="{CC291A60-30F5-42F6-862D-95E5610716E8}" type="presParOf" srcId="{5D2599A3-3986-41C5-BAEA-D5FCC733FDCE}" destId="{0DF6A129-8B40-4D91-AF05-748391CDA889}" srcOrd="0" destOrd="0" presId="urn:microsoft.com/office/officeart/2005/8/layout/hProcess7"/>
    <dgm:cxn modelId="{209AE1D1-5B73-4187-8412-66A53D5DD1C5}" type="presParOf" srcId="{5D2599A3-3986-41C5-BAEA-D5FCC733FDCE}" destId="{D2596776-42BD-4E96-85AD-9A4B42AFF370}" srcOrd="1" destOrd="0" presId="urn:microsoft.com/office/officeart/2005/8/layout/hProcess7"/>
    <dgm:cxn modelId="{5EB41BA1-0A86-4A45-88FA-24182DFB7A12}" type="presParOf" srcId="{5D2599A3-3986-41C5-BAEA-D5FCC733FDCE}" destId="{5578169C-6B39-40C7-AF11-9E13309ADD09}" srcOrd="2" destOrd="0" presId="urn:microsoft.com/office/officeart/2005/8/layout/hProcess7"/>
    <dgm:cxn modelId="{994BCCFD-40E2-43F4-9FB6-53BE3E3DE12F}" type="presParOf" srcId="{291450BA-8713-4914-AF6F-F18A68EBA4CD}" destId="{AA761B52-9BDE-47DA-8394-88D496C7E250}" srcOrd="1" destOrd="0" presId="urn:microsoft.com/office/officeart/2005/8/layout/hProcess7"/>
    <dgm:cxn modelId="{6F96B0CE-190A-47EA-984C-52C736293904}" type="presParOf" srcId="{291450BA-8713-4914-AF6F-F18A68EBA4CD}" destId="{03CBDBFD-CD77-4299-9BD7-8D7830190B45}" srcOrd="2" destOrd="0" presId="urn:microsoft.com/office/officeart/2005/8/layout/hProcess7"/>
    <dgm:cxn modelId="{ACE32478-5D91-4DC4-9CF3-161D412C7FD8}" type="presParOf" srcId="{03CBDBFD-CD77-4299-9BD7-8D7830190B45}" destId="{67A8CB4A-43A6-400C-A128-31CE0118146A}" srcOrd="0" destOrd="0" presId="urn:microsoft.com/office/officeart/2005/8/layout/hProcess7"/>
    <dgm:cxn modelId="{BE09C9AF-6049-4B56-B6F3-C64FF1F405F8}" type="presParOf" srcId="{03CBDBFD-CD77-4299-9BD7-8D7830190B45}" destId="{6BCBEE67-0934-4E12-A8BE-4F75961172BE}" srcOrd="1" destOrd="0" presId="urn:microsoft.com/office/officeart/2005/8/layout/hProcess7"/>
    <dgm:cxn modelId="{52122625-9391-49CA-912B-CB7346DC1350}" type="presParOf" srcId="{03CBDBFD-CD77-4299-9BD7-8D7830190B45}" destId="{E69BB343-E5C5-4B59-800D-98F42CF7B5D1}" srcOrd="2" destOrd="0" presId="urn:microsoft.com/office/officeart/2005/8/layout/hProcess7"/>
    <dgm:cxn modelId="{88227296-F684-4853-925B-327649DECCD1}" type="presParOf" srcId="{291450BA-8713-4914-AF6F-F18A68EBA4CD}" destId="{44E40793-484D-4520-9A79-22997B3A84B7}" srcOrd="3" destOrd="0" presId="urn:microsoft.com/office/officeart/2005/8/layout/hProcess7"/>
    <dgm:cxn modelId="{6CDDAF00-4A94-49EB-B754-35F9ADDA4F1B}" type="presParOf" srcId="{291450BA-8713-4914-AF6F-F18A68EBA4CD}" destId="{7B441D2A-4F81-4463-AE82-79A1924E13C8}" srcOrd="4" destOrd="0" presId="urn:microsoft.com/office/officeart/2005/8/layout/hProcess7"/>
    <dgm:cxn modelId="{B0C21070-7A1E-4971-802C-D8BFB07AAA14}" type="presParOf" srcId="{7B441D2A-4F81-4463-AE82-79A1924E13C8}" destId="{B02DDEFA-902D-4D52-89CD-758F308CCC90}" srcOrd="0" destOrd="0" presId="urn:microsoft.com/office/officeart/2005/8/layout/hProcess7"/>
    <dgm:cxn modelId="{9904BEAA-57AD-458E-93A1-27D0D93CA639}" type="presParOf" srcId="{7B441D2A-4F81-4463-AE82-79A1924E13C8}" destId="{6808D5B0-9380-4F7F-A4D0-0F7FF5489865}" srcOrd="1" destOrd="0" presId="urn:microsoft.com/office/officeart/2005/8/layout/hProcess7"/>
    <dgm:cxn modelId="{AC7DBAD1-17A9-43A9-8297-A85B10158EBC}" type="presParOf" srcId="{7B441D2A-4F81-4463-AE82-79A1924E13C8}" destId="{1055B883-2838-4391-9175-2E1AB006B78B}" srcOrd="2" destOrd="0" presId="urn:microsoft.com/office/officeart/2005/8/layout/hProcess7"/>
    <dgm:cxn modelId="{D1213207-6F1E-4BD9-87FE-F32DB49D58BF}" type="presParOf" srcId="{291450BA-8713-4914-AF6F-F18A68EBA4CD}" destId="{C66A69C7-BF45-4F2E-AA40-97E7B0D8F34C}" srcOrd="5" destOrd="0" presId="urn:microsoft.com/office/officeart/2005/8/layout/hProcess7"/>
    <dgm:cxn modelId="{9DEEB122-D6DD-4E57-AA80-2E466D5423BF}" type="presParOf" srcId="{291450BA-8713-4914-AF6F-F18A68EBA4CD}" destId="{AFBFAD77-5F72-4DEC-946E-7303F96792E3}" srcOrd="6" destOrd="0" presId="urn:microsoft.com/office/officeart/2005/8/layout/hProcess7"/>
    <dgm:cxn modelId="{012CBD47-D222-4D67-AA19-1C29FCDF68AE}" type="presParOf" srcId="{AFBFAD77-5F72-4DEC-946E-7303F96792E3}" destId="{71825562-4C51-4F1C-8CAA-9FEF4DDD482C}" srcOrd="0" destOrd="0" presId="urn:microsoft.com/office/officeart/2005/8/layout/hProcess7"/>
    <dgm:cxn modelId="{798D97CC-2002-43CB-8F69-62A8A132C9D3}" type="presParOf" srcId="{AFBFAD77-5F72-4DEC-946E-7303F96792E3}" destId="{BE905AD8-8BC0-43E8-A3FB-E7DDDA379261}" srcOrd="1" destOrd="0" presId="urn:microsoft.com/office/officeart/2005/8/layout/hProcess7"/>
    <dgm:cxn modelId="{11C767EC-B903-4B7D-825B-E434C6C0C37F}" type="presParOf" srcId="{AFBFAD77-5F72-4DEC-946E-7303F96792E3}" destId="{625F6D18-E48D-4432-BBA0-CAE3A4281786}" srcOrd="2" destOrd="0" presId="urn:microsoft.com/office/officeart/2005/8/layout/hProcess7"/>
    <dgm:cxn modelId="{53A7BFA6-D1DB-4A8E-A0CB-8025B11FA5D9}" type="presParOf" srcId="{291450BA-8713-4914-AF6F-F18A68EBA4CD}" destId="{3D97D8C4-4EE6-4394-8151-39E45DA85870}" srcOrd="7" destOrd="0" presId="urn:microsoft.com/office/officeart/2005/8/layout/hProcess7"/>
    <dgm:cxn modelId="{11FC666A-0239-423B-97C4-0E14027F2DD8}" type="presParOf" srcId="{291450BA-8713-4914-AF6F-F18A68EBA4CD}" destId="{77918C46-D54E-41C1-A871-3BD12EF89B25}" srcOrd="8" destOrd="0" presId="urn:microsoft.com/office/officeart/2005/8/layout/hProcess7"/>
    <dgm:cxn modelId="{04604419-A0C5-4A2B-B733-A7FC52F08997}" type="presParOf" srcId="{77918C46-D54E-41C1-A871-3BD12EF89B25}" destId="{21058B39-BF3A-4CF4-A99B-F8BBF24CDACA}" srcOrd="0" destOrd="0" presId="urn:microsoft.com/office/officeart/2005/8/layout/hProcess7"/>
    <dgm:cxn modelId="{F30AB671-37AD-4E98-BBEB-E6F347E90748}" type="presParOf" srcId="{77918C46-D54E-41C1-A871-3BD12EF89B25}" destId="{6AA4F818-BDFE-4AE4-84C4-4FB8D73CBD7D}" srcOrd="1" destOrd="0" presId="urn:microsoft.com/office/officeart/2005/8/layout/hProcess7"/>
    <dgm:cxn modelId="{DC1DF99A-DF5A-4637-8DD8-E06D8D56098D}" type="presParOf" srcId="{77918C46-D54E-41C1-A871-3BD12EF89B25}" destId="{422131F0-FC1C-4DFF-8735-26D4F73B4331}" srcOrd="2" destOrd="0" presId="urn:microsoft.com/office/officeart/2005/8/layout/hProcess7"/>
    <dgm:cxn modelId="{7C05BB49-8B5D-459C-9498-A56122A0AB09}" type="presParOf" srcId="{291450BA-8713-4914-AF6F-F18A68EBA4CD}" destId="{B43433F4-F967-44BE-845B-87EB854BE210}" srcOrd="9" destOrd="0" presId="urn:microsoft.com/office/officeart/2005/8/layout/hProcess7"/>
    <dgm:cxn modelId="{0D49CC71-37BF-4D72-AEC8-16AB013596FA}" type="presParOf" srcId="{291450BA-8713-4914-AF6F-F18A68EBA4CD}" destId="{90E3FDF6-D688-440D-8958-2C1C71B12F36}" srcOrd="10" destOrd="0" presId="urn:microsoft.com/office/officeart/2005/8/layout/hProcess7"/>
    <dgm:cxn modelId="{E9D80263-B516-45D7-9C38-B1554A36740B}" type="presParOf" srcId="{90E3FDF6-D688-440D-8958-2C1C71B12F36}" destId="{542FD989-B783-478C-884D-F38A8E010F0B}" srcOrd="0" destOrd="0" presId="urn:microsoft.com/office/officeart/2005/8/layout/hProcess7"/>
    <dgm:cxn modelId="{1A1797F6-DDF4-4DDB-9E2A-302637711C94}" type="presParOf" srcId="{90E3FDF6-D688-440D-8958-2C1C71B12F36}" destId="{5DD10FB3-8D30-4E2E-81F8-51181A881D77}" srcOrd="1" destOrd="0" presId="urn:microsoft.com/office/officeart/2005/8/layout/hProcess7"/>
    <dgm:cxn modelId="{FD64AA9B-FF4B-477A-97FF-40D152E76192}" type="presParOf" srcId="{90E3FDF6-D688-440D-8958-2C1C71B12F36}" destId="{69E70447-7918-40DF-8156-968892D14446}" srcOrd="2" destOrd="0" presId="urn:microsoft.com/office/officeart/2005/8/layout/hProcess7"/>
    <dgm:cxn modelId="{BA50B8CD-CD88-4DB4-9E86-F97B076B8980}" type="presParOf" srcId="{291450BA-8713-4914-AF6F-F18A68EBA4CD}" destId="{A66F1D1F-F64F-4B14-B519-4D7DC3E1A7E3}" srcOrd="11" destOrd="0" presId="urn:microsoft.com/office/officeart/2005/8/layout/hProcess7"/>
    <dgm:cxn modelId="{1D4F03AC-ABB7-4C40-ADC4-D1F21A55D25A}" type="presParOf" srcId="{291450BA-8713-4914-AF6F-F18A68EBA4CD}" destId="{3D98D3FB-51D6-4BD8-900E-0FBC1F4BE60B}" srcOrd="12" destOrd="0" presId="urn:microsoft.com/office/officeart/2005/8/layout/hProcess7"/>
    <dgm:cxn modelId="{DFDAA1E2-D4D3-4E3F-99C5-D0E5594C959C}" type="presParOf" srcId="{3D98D3FB-51D6-4BD8-900E-0FBC1F4BE60B}" destId="{0245F05E-1D1E-4E1D-9A97-314051E72624}" srcOrd="0" destOrd="0" presId="urn:microsoft.com/office/officeart/2005/8/layout/hProcess7"/>
    <dgm:cxn modelId="{77DB527D-39CC-4C2C-A446-17A27805352B}" type="presParOf" srcId="{3D98D3FB-51D6-4BD8-900E-0FBC1F4BE60B}" destId="{77280256-27C5-4FCF-AC5B-4B85C14ECD9C}" srcOrd="1" destOrd="0" presId="urn:microsoft.com/office/officeart/2005/8/layout/hProcess7"/>
    <dgm:cxn modelId="{866C9195-CA02-410C-AE6D-801F82BCA48F}" type="presParOf" srcId="{3D98D3FB-51D6-4BD8-900E-0FBC1F4BE60B}" destId="{40A96349-FC34-4BEF-B666-DC13052955F0}" srcOrd="2" destOrd="0" presId="urn:microsoft.com/office/officeart/2005/8/layout/hProcess7"/>
    <dgm:cxn modelId="{5CBC384D-0B8E-472F-BCD2-CE02052CA807}" type="presParOf" srcId="{291450BA-8713-4914-AF6F-F18A68EBA4CD}" destId="{5F82D192-6478-40F3-B0C5-115D10632D50}" srcOrd="13" destOrd="0" presId="urn:microsoft.com/office/officeart/2005/8/layout/hProcess7"/>
    <dgm:cxn modelId="{F32F274A-4C53-4879-977D-10166D53B07F}" type="presParOf" srcId="{291450BA-8713-4914-AF6F-F18A68EBA4CD}" destId="{B2EE6142-D520-43AF-BC55-A82F7669AB53}" srcOrd="14" destOrd="0" presId="urn:microsoft.com/office/officeart/2005/8/layout/hProcess7"/>
    <dgm:cxn modelId="{BE6444D8-A085-45E5-BADC-22EBAB121C96}" type="presParOf" srcId="{B2EE6142-D520-43AF-BC55-A82F7669AB53}" destId="{69548D6C-DFCB-4B6F-901A-ECB400577659}" srcOrd="0" destOrd="0" presId="urn:microsoft.com/office/officeart/2005/8/layout/hProcess7"/>
    <dgm:cxn modelId="{1F764E2A-5754-4276-9172-0C12D86BAFA8}" type="presParOf" srcId="{B2EE6142-D520-43AF-BC55-A82F7669AB53}" destId="{2BD17E6C-E447-497C-806A-F94E2CF0508F}" srcOrd="1" destOrd="0" presId="urn:microsoft.com/office/officeart/2005/8/layout/hProcess7"/>
    <dgm:cxn modelId="{08DCA36D-C000-4582-A0F0-9C802C845E73}" type="presParOf" srcId="{B2EE6142-D520-43AF-BC55-A82F7669AB53}" destId="{55E328DE-F38E-4380-A2D4-9A0B46EB0C1F}" srcOrd="2" destOrd="0" presId="urn:microsoft.com/office/officeart/2005/8/layout/hProcess7"/>
    <dgm:cxn modelId="{9F0E9F25-E604-45A9-AA19-487C4B141528}" type="presParOf" srcId="{291450BA-8713-4914-AF6F-F18A68EBA4CD}" destId="{10EF53EC-B0FE-4302-B800-53988C11528C}" srcOrd="15" destOrd="0" presId="urn:microsoft.com/office/officeart/2005/8/layout/hProcess7"/>
    <dgm:cxn modelId="{79407E42-36A1-40CC-9687-5CA7EACF0EB6}" type="presParOf" srcId="{291450BA-8713-4914-AF6F-F18A68EBA4CD}" destId="{D3422D47-5ED5-468B-9661-A5FF1630F8AD}" srcOrd="16" destOrd="0" presId="urn:microsoft.com/office/officeart/2005/8/layout/hProcess7"/>
    <dgm:cxn modelId="{C38C6F2F-696C-4DC4-A392-B2959165B63A}" type="presParOf" srcId="{D3422D47-5ED5-468B-9661-A5FF1630F8AD}" destId="{D05A491E-442F-4DDF-A440-238343EA7479}" srcOrd="0" destOrd="0" presId="urn:microsoft.com/office/officeart/2005/8/layout/hProcess7"/>
    <dgm:cxn modelId="{4178D4B1-29A3-4BE5-8678-C70EDC914706}" type="presParOf" srcId="{D3422D47-5ED5-468B-9661-A5FF1630F8AD}" destId="{07531AC8-A64D-407C-A59D-B1A862030331}" srcOrd="1" destOrd="0" presId="urn:microsoft.com/office/officeart/2005/8/layout/hProcess7"/>
    <dgm:cxn modelId="{F3FF1BFF-01F2-46F9-AAC4-4ACCADADCF9E}" type="presParOf" srcId="{D3422D47-5ED5-468B-9661-A5FF1630F8AD}" destId="{6E42F5C2-86C8-4DCE-B739-111DC44A3CD7}" srcOrd="2" destOrd="0" presId="urn:microsoft.com/office/officeart/2005/8/layout/hProcess7"/>
    <dgm:cxn modelId="{B5C45EA6-4E9E-47A0-A2FC-5D6A38204B31}" type="presParOf" srcId="{291450BA-8713-4914-AF6F-F18A68EBA4CD}" destId="{C6312721-5477-475F-A350-4DD66DDFD9BB}" srcOrd="17" destOrd="0" presId="urn:microsoft.com/office/officeart/2005/8/layout/hProcess7"/>
    <dgm:cxn modelId="{8CCFC4C0-465E-47E3-9D07-054329B8B2FC}" type="presParOf" srcId="{291450BA-8713-4914-AF6F-F18A68EBA4CD}" destId="{E4708A19-63F5-4510-9D39-2824D099C4D9}" srcOrd="18" destOrd="0" presId="urn:microsoft.com/office/officeart/2005/8/layout/hProcess7"/>
    <dgm:cxn modelId="{B3B83098-B77C-4B5C-9DCE-21FA0234A3BF}" type="presParOf" srcId="{E4708A19-63F5-4510-9D39-2824D099C4D9}" destId="{4936506F-290B-41FC-813A-E8CB845AB4BA}" srcOrd="0" destOrd="0" presId="urn:microsoft.com/office/officeart/2005/8/layout/hProcess7"/>
    <dgm:cxn modelId="{F1026D2C-99F6-405D-850F-03D8835F43B7}" type="presParOf" srcId="{E4708A19-63F5-4510-9D39-2824D099C4D9}" destId="{5BB3BF9E-C602-419D-9B94-A234E620E3FF}" srcOrd="1" destOrd="0" presId="urn:microsoft.com/office/officeart/2005/8/layout/hProcess7"/>
    <dgm:cxn modelId="{45455EDE-DE77-4534-87A3-ACA7E52E375C}" type="presParOf" srcId="{E4708A19-63F5-4510-9D39-2824D099C4D9}" destId="{E56DECD9-FBE4-4B38-95FA-9EA9D30C8345}" srcOrd="2" destOrd="0" presId="urn:microsoft.com/office/officeart/2005/8/layout/hProcess7"/>
    <dgm:cxn modelId="{AFCF79D0-D59D-4CCB-9370-989B9A516110}" type="presParOf" srcId="{291450BA-8713-4914-AF6F-F18A68EBA4CD}" destId="{E8AA47A8-81C7-4D5B-8187-86E4FC644236}" srcOrd="19" destOrd="0" presId="urn:microsoft.com/office/officeart/2005/8/layout/hProcess7"/>
    <dgm:cxn modelId="{CBABCD6D-DF76-4F19-9000-5B2C79847BE3}" type="presParOf" srcId="{291450BA-8713-4914-AF6F-F18A68EBA4CD}" destId="{11EF6F0B-4E47-44B8-943C-34AF0C2D7969}" srcOrd="20" destOrd="0" presId="urn:microsoft.com/office/officeart/2005/8/layout/hProcess7"/>
    <dgm:cxn modelId="{0B2AC6CD-EEDA-4FDE-B720-BC319978C32C}" type="presParOf" srcId="{11EF6F0B-4E47-44B8-943C-34AF0C2D7969}" destId="{821F3C22-8A50-4BF5-97ED-CF2C2E0FAB6B}" srcOrd="0" destOrd="0" presId="urn:microsoft.com/office/officeart/2005/8/layout/hProcess7"/>
    <dgm:cxn modelId="{E35C797F-9F6C-42F3-B59A-8C0C0998EE1F}" type="presParOf" srcId="{11EF6F0B-4E47-44B8-943C-34AF0C2D7969}" destId="{E0869556-C900-4713-92B2-19316B06071D}" srcOrd="1" destOrd="0" presId="urn:microsoft.com/office/officeart/2005/8/layout/hProcess7"/>
    <dgm:cxn modelId="{E5B10FCF-8FEB-442D-A2AA-2346D28EF962}" type="presParOf" srcId="{11EF6F0B-4E47-44B8-943C-34AF0C2D7969}" destId="{B0F6B942-971E-41B8-BD90-8E0BD58CA675}" srcOrd="2" destOrd="0" presId="urn:microsoft.com/office/officeart/2005/8/layout/hProcess7"/>
    <dgm:cxn modelId="{238D6697-1ACF-4CEE-9933-207E64674949}" type="presParOf" srcId="{291450BA-8713-4914-AF6F-F18A68EBA4CD}" destId="{3C63F9B1-9AE9-4017-9CA7-9B7810A55998}" srcOrd="21" destOrd="0" presId="urn:microsoft.com/office/officeart/2005/8/layout/hProcess7"/>
    <dgm:cxn modelId="{2D884AE7-DAC4-4427-9042-7639C1C42580}" type="presParOf" srcId="{291450BA-8713-4914-AF6F-F18A68EBA4CD}" destId="{E76DCF4F-1B48-470E-8986-C1ECAEC8AE51}" srcOrd="22" destOrd="0" presId="urn:microsoft.com/office/officeart/2005/8/layout/hProcess7"/>
    <dgm:cxn modelId="{824B2375-57C2-4013-9A78-0601D6F9EF46}" type="presParOf" srcId="{E76DCF4F-1B48-470E-8986-C1ECAEC8AE51}" destId="{F3E54D64-A14C-4F74-B627-F33352F525A1}" srcOrd="0" destOrd="0" presId="urn:microsoft.com/office/officeart/2005/8/layout/hProcess7"/>
    <dgm:cxn modelId="{93C90015-2E31-481D-A5CD-7F7C71536C02}" type="presParOf" srcId="{E76DCF4F-1B48-470E-8986-C1ECAEC8AE51}" destId="{E9B1CBA3-E115-44B5-95B4-2E7C03F0CBA8}" srcOrd="1" destOrd="0" presId="urn:microsoft.com/office/officeart/2005/8/layout/hProcess7"/>
    <dgm:cxn modelId="{9088CD6E-41B3-472F-B61C-CA6696E84DAB}" type="presParOf" srcId="{E76DCF4F-1B48-470E-8986-C1ECAEC8AE51}" destId="{BB4F9CA7-C6F9-4421-8982-623BFCA58C63}" srcOrd="2" destOrd="0" presId="urn:microsoft.com/office/officeart/2005/8/layout/hProcess7"/>
    <dgm:cxn modelId="{98D6887E-0484-4293-9AFA-43FA54698AD0}" type="presParOf" srcId="{291450BA-8713-4914-AF6F-F18A68EBA4CD}" destId="{96A464FC-EE73-4905-82BD-7D58C9D2B52F}" srcOrd="23" destOrd="0" presId="urn:microsoft.com/office/officeart/2005/8/layout/hProcess7"/>
    <dgm:cxn modelId="{5C113C3B-22E9-4555-9A75-0E60386391B9}" type="presParOf" srcId="{291450BA-8713-4914-AF6F-F18A68EBA4CD}" destId="{49EFEC6C-0C98-4C79-870D-9A9220A89BF6}" srcOrd="24" destOrd="0" presId="urn:microsoft.com/office/officeart/2005/8/layout/hProcess7"/>
    <dgm:cxn modelId="{2F49AB0E-6BFF-4B24-8709-77AD37101C84}" type="presParOf" srcId="{49EFEC6C-0C98-4C79-870D-9A9220A89BF6}" destId="{A050744E-B0CF-44F3-8F26-75517A87C164}" srcOrd="0" destOrd="0" presId="urn:microsoft.com/office/officeart/2005/8/layout/hProcess7"/>
    <dgm:cxn modelId="{73F987C6-CAF3-49B0-8DF2-EE72ADC3FBE2}" type="presParOf" srcId="{49EFEC6C-0C98-4C79-870D-9A9220A89BF6}" destId="{7CEF0839-068E-47F3-9D68-814F025C5892}" srcOrd="1" destOrd="0" presId="urn:microsoft.com/office/officeart/2005/8/layout/hProcess7"/>
    <dgm:cxn modelId="{2A6D9A95-21ED-4798-B7D8-3A3201CBEB79}" type="presParOf" srcId="{49EFEC6C-0C98-4C79-870D-9A9220A89BF6}" destId="{1EB00ECA-6EE3-4C67-A0A3-317BF542CE02}" srcOrd="2" destOrd="0" presId="urn:microsoft.com/office/officeart/2005/8/layout/hProcess7"/>
    <dgm:cxn modelId="{9827A530-6822-41C2-A130-3CA6145908DC}" type="presParOf" srcId="{291450BA-8713-4914-AF6F-F18A68EBA4CD}" destId="{B8676386-2682-4B32-A6C2-DD350E9A0B6D}" srcOrd="25" destOrd="0" presId="urn:microsoft.com/office/officeart/2005/8/layout/hProcess7"/>
    <dgm:cxn modelId="{34579364-0D98-437D-8056-3AF545F8945A}" type="presParOf" srcId="{291450BA-8713-4914-AF6F-F18A68EBA4CD}" destId="{4D769DF2-3CE8-4710-B808-59CDE2A04DE3}" srcOrd="26" destOrd="0" presId="urn:microsoft.com/office/officeart/2005/8/layout/hProcess7"/>
    <dgm:cxn modelId="{D64BC095-3DBC-4991-8369-BBEE9859603D}" type="presParOf" srcId="{4D769DF2-3CE8-4710-B808-59CDE2A04DE3}" destId="{84FC44EF-8062-4D1A-AE06-108547D093EB}" srcOrd="0" destOrd="0" presId="urn:microsoft.com/office/officeart/2005/8/layout/hProcess7"/>
    <dgm:cxn modelId="{E7E6BC76-8D87-406C-AE97-0BE6D8874193}" type="presParOf" srcId="{4D769DF2-3CE8-4710-B808-59CDE2A04DE3}" destId="{1A36B529-483D-4E4F-B67D-B5EE475F23FB}" srcOrd="1" destOrd="0" presId="urn:microsoft.com/office/officeart/2005/8/layout/hProcess7"/>
    <dgm:cxn modelId="{081D9B83-F6DF-4BEC-9742-C8A5CDAB0945}" type="presParOf" srcId="{4D769DF2-3CE8-4710-B808-59CDE2A04DE3}" destId="{5B73CAF5-E16A-4A50-AE96-978B7EA578A8}" srcOrd="2" destOrd="0" presId="urn:microsoft.com/office/officeart/2005/8/layout/hProcess7"/>
    <dgm:cxn modelId="{3DC43B42-F22F-4E7D-ABF9-A5480343772D}" type="presParOf" srcId="{291450BA-8713-4914-AF6F-F18A68EBA4CD}" destId="{BE9752B6-433D-4F61-8626-6260F7F6C5DD}" srcOrd="27" destOrd="0" presId="urn:microsoft.com/office/officeart/2005/8/layout/hProcess7"/>
    <dgm:cxn modelId="{04E13DB0-95BC-428A-9563-9E035D7A5C92}" type="presParOf" srcId="{291450BA-8713-4914-AF6F-F18A68EBA4CD}" destId="{12402556-C4D0-474B-AECF-B6CEBD4C94F1}" srcOrd="28" destOrd="0" presId="urn:microsoft.com/office/officeart/2005/8/layout/hProcess7"/>
    <dgm:cxn modelId="{98C70E73-8ED1-492D-A3F5-70594CB08438}" type="presParOf" srcId="{12402556-C4D0-474B-AECF-B6CEBD4C94F1}" destId="{990712BC-D7B2-4067-912E-976943DB5FEB}" srcOrd="0" destOrd="0" presId="urn:microsoft.com/office/officeart/2005/8/layout/hProcess7"/>
    <dgm:cxn modelId="{D3791D69-6F45-4828-9674-BCDEB9C3DEEC}" type="presParOf" srcId="{12402556-C4D0-474B-AECF-B6CEBD4C94F1}" destId="{454DDE3D-7446-4211-BA94-3B0928E58914}" srcOrd="1" destOrd="0" presId="urn:microsoft.com/office/officeart/2005/8/layout/hProcess7"/>
    <dgm:cxn modelId="{E9C6FC47-0BC5-4766-88B7-D2C060E18465}" type="presParOf" srcId="{12402556-C4D0-474B-AECF-B6CEBD4C94F1}" destId="{96000792-BE88-4CB4-B467-167FAC4E574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7E8E6-6657-455B-B379-67813A50936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135BA2-A2B8-4FB1-9466-54024F79FC3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EF827EA9-CDDD-42D6-822E-529F9138CFFA}" type="parTrans" cxnId="{8064D14A-3C02-41E0-8775-D781D45D8A7D}">
      <dgm:prSet/>
      <dgm:spPr/>
      <dgm:t>
        <a:bodyPr/>
        <a:lstStyle/>
        <a:p>
          <a:endParaRPr lang="en-US"/>
        </a:p>
      </dgm:t>
    </dgm:pt>
    <dgm:pt modelId="{214C09A3-0926-4C49-85CA-625D2302DDE8}" type="sibTrans" cxnId="{8064D14A-3C02-41E0-8775-D781D45D8A7D}">
      <dgm:prSet/>
      <dgm:spPr/>
      <dgm:t>
        <a:bodyPr/>
        <a:lstStyle/>
        <a:p>
          <a:endParaRPr lang="en-US"/>
        </a:p>
      </dgm:t>
    </dgm:pt>
    <dgm:pt modelId="{F2639418-BD2B-4C47-9FB5-23F5757CF0F8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BF9F7C0-E341-4FDC-B870-F81A3397A7BD}" type="parTrans" cxnId="{364F9E91-8659-415E-B1A6-8E14444C6048}">
      <dgm:prSet/>
      <dgm:spPr/>
      <dgm:t>
        <a:bodyPr/>
        <a:lstStyle/>
        <a:p>
          <a:endParaRPr lang="en-US"/>
        </a:p>
      </dgm:t>
    </dgm:pt>
    <dgm:pt modelId="{1EE5084A-3347-4493-AD84-BB86AD4EB592}" type="sibTrans" cxnId="{364F9E91-8659-415E-B1A6-8E14444C6048}">
      <dgm:prSet/>
      <dgm:spPr/>
      <dgm:t>
        <a:bodyPr/>
        <a:lstStyle/>
        <a:p>
          <a:endParaRPr lang="en-US"/>
        </a:p>
      </dgm:t>
    </dgm:pt>
    <dgm:pt modelId="{EAE3A5EF-733B-4C04-BCEE-B96DE25A6B8F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199F4008-069D-4FAE-B078-C850E8821693}" type="parTrans" cxnId="{1B3CA48D-3CC1-4A9B-A1A6-BEBC022D62F4}">
      <dgm:prSet/>
      <dgm:spPr/>
      <dgm:t>
        <a:bodyPr/>
        <a:lstStyle/>
        <a:p>
          <a:endParaRPr lang="en-US"/>
        </a:p>
      </dgm:t>
    </dgm:pt>
    <dgm:pt modelId="{330BC46F-2461-4B55-ABE0-4D33D9379D6A}" type="sibTrans" cxnId="{1B3CA48D-3CC1-4A9B-A1A6-BEBC022D62F4}">
      <dgm:prSet/>
      <dgm:spPr/>
      <dgm:t>
        <a:bodyPr/>
        <a:lstStyle/>
        <a:p>
          <a:endParaRPr lang="en-US"/>
        </a:p>
      </dgm:t>
    </dgm:pt>
    <dgm:pt modelId="{B4D1E1BC-7B6C-4AF4-B529-93A5F663C249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BB8F405-8C8D-4359-86B9-D758963E7E21}" type="parTrans" cxnId="{D8DED503-6D27-4D2F-BB29-6A982149022A}">
      <dgm:prSet/>
      <dgm:spPr/>
      <dgm:t>
        <a:bodyPr/>
        <a:lstStyle/>
        <a:p>
          <a:endParaRPr lang="en-US"/>
        </a:p>
      </dgm:t>
    </dgm:pt>
    <dgm:pt modelId="{6573E465-DEA8-4105-A6D0-8892CA19C224}" type="sibTrans" cxnId="{D8DED503-6D27-4D2F-BB29-6A982149022A}">
      <dgm:prSet/>
      <dgm:spPr/>
      <dgm:t>
        <a:bodyPr/>
        <a:lstStyle/>
        <a:p>
          <a:endParaRPr lang="en-US"/>
        </a:p>
      </dgm:t>
    </dgm:pt>
    <dgm:pt modelId="{D8917557-E340-4F6D-A6E3-36751C44982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Good practices</a:t>
          </a:r>
        </a:p>
      </dgm:t>
    </dgm:pt>
    <dgm:pt modelId="{02E380F5-CF4E-4EC3-B286-E7D703638E4C}" type="parTrans" cxnId="{A7DFCC3D-AF48-4029-872F-DD0BA807D19E}">
      <dgm:prSet/>
      <dgm:spPr/>
      <dgm:t>
        <a:bodyPr/>
        <a:lstStyle/>
        <a:p>
          <a:endParaRPr lang="en-US"/>
        </a:p>
      </dgm:t>
    </dgm:pt>
    <dgm:pt modelId="{EFD3A2A6-3DF7-46C7-9B00-CD9C3E04055C}" type="sibTrans" cxnId="{A7DFCC3D-AF48-4029-872F-DD0BA807D19E}">
      <dgm:prSet/>
      <dgm:spPr/>
      <dgm:t>
        <a:bodyPr/>
        <a:lstStyle/>
        <a:p>
          <a:endParaRPr lang="en-US"/>
        </a:p>
      </dgm:t>
    </dgm:pt>
    <dgm:pt modelId="{976C1D05-6EA3-447F-A501-1297E1242D4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1C429263-48D9-4290-AA60-6F53965E3FED}" type="parTrans" cxnId="{085BEDBA-2F97-439F-BF24-BFADB2AFEF1B}">
      <dgm:prSet/>
      <dgm:spPr/>
      <dgm:t>
        <a:bodyPr/>
        <a:lstStyle/>
        <a:p>
          <a:endParaRPr lang="en-US"/>
        </a:p>
      </dgm:t>
    </dgm:pt>
    <dgm:pt modelId="{25A5D5EC-09CB-4A1C-97AF-605202FAA332}" type="sibTrans" cxnId="{085BEDBA-2F97-439F-BF24-BFADB2AFEF1B}">
      <dgm:prSet/>
      <dgm:spPr/>
      <dgm:t>
        <a:bodyPr/>
        <a:lstStyle/>
        <a:p>
          <a:endParaRPr lang="en-US"/>
        </a:p>
      </dgm:t>
    </dgm:pt>
    <dgm:pt modelId="{A5478C37-7BF2-4697-A7E2-60E9DACEEECF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Hands-on</a:t>
          </a:r>
        </a:p>
      </dgm:t>
    </dgm:pt>
    <dgm:pt modelId="{15624852-2A7A-4193-9772-6F48D9E501F8}" type="parTrans" cxnId="{1D3BE8AE-E308-4D30-9881-E34C413AF5DB}">
      <dgm:prSet/>
      <dgm:spPr/>
      <dgm:t>
        <a:bodyPr/>
        <a:lstStyle/>
        <a:p>
          <a:endParaRPr lang="en-US"/>
        </a:p>
      </dgm:t>
    </dgm:pt>
    <dgm:pt modelId="{0E5BCEEB-8B3F-4C93-9E08-6BE0711EB00C}" type="sibTrans" cxnId="{1D3BE8AE-E308-4D30-9881-E34C413AF5DB}">
      <dgm:prSet/>
      <dgm:spPr/>
      <dgm:t>
        <a:bodyPr/>
        <a:lstStyle/>
        <a:p>
          <a:endParaRPr lang="en-US"/>
        </a:p>
      </dgm:t>
    </dgm:pt>
    <dgm:pt modelId="{00725058-CCD7-4A63-8EF6-963CEDC04C40}">
      <dgm:prSet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3109A42-8FE6-445C-9396-0255F828F549}" type="parTrans" cxnId="{3C5DA157-F6CA-4248-A28F-903677B84EE6}">
      <dgm:prSet/>
      <dgm:spPr/>
      <dgm:t>
        <a:bodyPr/>
        <a:lstStyle/>
        <a:p>
          <a:endParaRPr lang="en-US"/>
        </a:p>
      </dgm:t>
    </dgm:pt>
    <dgm:pt modelId="{6D8DC325-AB47-4032-A1BF-FAF3B8977148}" type="sibTrans" cxnId="{3C5DA157-F6CA-4248-A28F-903677B84EE6}">
      <dgm:prSet/>
      <dgm:spPr/>
      <dgm:t>
        <a:bodyPr/>
        <a:lstStyle/>
        <a:p>
          <a:endParaRPr lang="en-US"/>
        </a:p>
      </dgm:t>
    </dgm:pt>
    <dgm:pt modelId="{50A7CBC6-DB07-462B-8A7A-4FC8FCEE3245}">
      <dgm:prSet phldrT="[Text]"/>
      <dgm:spPr/>
      <dgm:t>
        <a:bodyPr/>
        <a:lstStyle/>
        <a:p>
          <a:endParaRPr lang="en-US" dirty="0"/>
        </a:p>
      </dgm:t>
    </dgm:pt>
    <dgm:pt modelId="{3ADBB193-6A44-4402-BE18-6E6352F52442}" type="parTrans" cxnId="{1C474CB8-F741-4C1E-B104-4B10912C88F7}">
      <dgm:prSet/>
      <dgm:spPr/>
      <dgm:t>
        <a:bodyPr/>
        <a:lstStyle/>
        <a:p>
          <a:endParaRPr lang="en-US"/>
        </a:p>
      </dgm:t>
    </dgm:pt>
    <dgm:pt modelId="{A210B2E1-2573-467C-8812-198CA84D7595}" type="sibTrans" cxnId="{1C474CB8-F741-4C1E-B104-4B10912C88F7}">
      <dgm:prSet/>
      <dgm:spPr/>
      <dgm:t>
        <a:bodyPr/>
        <a:lstStyle/>
        <a:p>
          <a:endParaRPr lang="en-US"/>
        </a:p>
      </dgm:t>
    </dgm:pt>
    <dgm:pt modelId="{F083E415-96F1-43D5-AE39-05FD32058B1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C0F9A268-1802-4CD7-9597-E7893568837F}" type="parTrans" cxnId="{EB7022DE-4956-49B1-933E-FCC66FF25257}">
      <dgm:prSet/>
      <dgm:spPr/>
      <dgm:t>
        <a:bodyPr/>
        <a:lstStyle/>
        <a:p>
          <a:endParaRPr lang="en-US"/>
        </a:p>
      </dgm:t>
    </dgm:pt>
    <dgm:pt modelId="{B2132536-D797-4BA7-BD09-FDAE828D419B}" type="sibTrans" cxnId="{EB7022DE-4956-49B1-933E-FCC66FF25257}">
      <dgm:prSet/>
      <dgm:spPr/>
      <dgm:t>
        <a:bodyPr/>
        <a:lstStyle/>
        <a:p>
          <a:endParaRPr lang="en-US"/>
        </a:p>
      </dgm:t>
    </dgm:pt>
    <dgm:pt modelId="{F255F0D6-61E7-4908-807A-860479CCEECA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gm:t>
    </dgm:pt>
    <dgm:pt modelId="{8CF9C63B-6ECC-4E4B-AE6D-1F45CF022388}" type="parTrans" cxnId="{137DB3B4-75AB-472B-BF5F-1575374B5CB2}">
      <dgm:prSet/>
      <dgm:spPr/>
      <dgm:t>
        <a:bodyPr/>
        <a:lstStyle/>
        <a:p>
          <a:endParaRPr lang="en-US"/>
        </a:p>
      </dgm:t>
    </dgm:pt>
    <dgm:pt modelId="{00A72264-359A-4C79-805A-7A0344072589}" type="sibTrans" cxnId="{137DB3B4-75AB-472B-BF5F-1575374B5CB2}">
      <dgm:prSet/>
      <dgm:spPr/>
      <dgm:t>
        <a:bodyPr/>
        <a:lstStyle/>
        <a:p>
          <a:endParaRPr lang="en-US"/>
        </a:p>
      </dgm:t>
    </dgm:pt>
    <dgm:pt modelId="{9F069448-2F7E-4CDC-88CA-68BE53066C94}">
      <dgm:prSet/>
      <dgm:spPr/>
      <dgm:t>
        <a:bodyPr/>
        <a:lstStyle/>
        <a:p>
          <a:r>
            <a:rPr lang="en-US" dirty="0"/>
            <a:t>Graph types</a:t>
          </a:r>
        </a:p>
      </dgm:t>
    </dgm:pt>
    <dgm:pt modelId="{7A982272-2B12-42C3-A5BF-B4E265EC1C9E}" type="parTrans" cxnId="{D5798120-8B75-45E8-801F-EFFEA720DF41}">
      <dgm:prSet/>
      <dgm:spPr/>
      <dgm:t>
        <a:bodyPr/>
        <a:lstStyle/>
        <a:p>
          <a:endParaRPr lang="en-US"/>
        </a:p>
      </dgm:t>
    </dgm:pt>
    <dgm:pt modelId="{D04BD7F1-3701-4191-AD27-F47DDE11EE4D}" type="sibTrans" cxnId="{D5798120-8B75-45E8-801F-EFFEA720DF41}">
      <dgm:prSet/>
      <dgm:spPr/>
      <dgm:t>
        <a:bodyPr/>
        <a:lstStyle/>
        <a:p>
          <a:endParaRPr lang="en-US"/>
        </a:p>
      </dgm:t>
    </dgm:pt>
    <dgm:pt modelId="{DBC58AB2-B087-47F2-8DA4-78846F553A8E}">
      <dgm:prSet/>
      <dgm:spPr/>
      <dgm:t>
        <a:bodyPr/>
        <a:lstStyle/>
        <a:p>
          <a:endParaRPr lang="en-US" dirty="0"/>
        </a:p>
      </dgm:t>
    </dgm:pt>
    <dgm:pt modelId="{745E9435-BB99-4AC6-9DD2-677B4615DDF7}" type="parTrans" cxnId="{2A2CD8C7-EBBA-487F-89D4-7BD1E763A47A}">
      <dgm:prSet/>
      <dgm:spPr/>
      <dgm:t>
        <a:bodyPr/>
        <a:lstStyle/>
        <a:p>
          <a:endParaRPr lang="en-US"/>
        </a:p>
      </dgm:t>
    </dgm:pt>
    <dgm:pt modelId="{E571E72A-02AB-46FF-A679-83A3D57F6489}" type="sibTrans" cxnId="{2A2CD8C7-EBBA-487F-89D4-7BD1E763A47A}">
      <dgm:prSet/>
      <dgm:spPr/>
      <dgm:t>
        <a:bodyPr/>
        <a:lstStyle/>
        <a:p>
          <a:endParaRPr lang="en-US"/>
        </a:p>
      </dgm:t>
    </dgm:pt>
    <dgm:pt modelId="{FCF3C3FD-7261-4F1E-8895-0746DC047646}">
      <dgm:prSet/>
      <dgm:spPr/>
      <dgm:t>
        <a:bodyPr/>
        <a:lstStyle/>
        <a:p>
          <a:r>
            <a:rPr lang="en-US" dirty="0"/>
            <a:t>The science of visualization</a:t>
          </a:r>
        </a:p>
      </dgm:t>
    </dgm:pt>
    <dgm:pt modelId="{180B6886-6DF5-4C34-9F12-804C4CBA463D}" type="parTrans" cxnId="{B2FF7C3C-D416-4033-8AEA-622AD382768A}">
      <dgm:prSet/>
      <dgm:spPr/>
      <dgm:t>
        <a:bodyPr/>
        <a:lstStyle/>
        <a:p>
          <a:endParaRPr lang="en-US"/>
        </a:p>
      </dgm:t>
    </dgm:pt>
    <dgm:pt modelId="{FD975975-49CC-4606-8467-E3542492D5ED}" type="sibTrans" cxnId="{B2FF7C3C-D416-4033-8AEA-622AD382768A}">
      <dgm:prSet/>
      <dgm:spPr/>
      <dgm:t>
        <a:bodyPr/>
        <a:lstStyle/>
        <a:p>
          <a:endParaRPr lang="en-US"/>
        </a:p>
      </dgm:t>
    </dgm:pt>
    <dgm:pt modelId="{796A3AEB-90CB-4C16-A9E1-FF327B0A15BD}" type="pres">
      <dgm:prSet presAssocID="{13D7E8E6-6657-455B-B379-67813A509369}" presName="linearFlow" presStyleCnt="0">
        <dgm:presLayoutVars>
          <dgm:dir/>
          <dgm:animLvl val="lvl"/>
          <dgm:resizeHandles/>
        </dgm:presLayoutVars>
      </dgm:prSet>
      <dgm:spPr/>
    </dgm:pt>
    <dgm:pt modelId="{366B4910-C165-425B-AD40-6FD97306F1B6}" type="pres">
      <dgm:prSet presAssocID="{66135BA2-A2B8-4FB1-9466-54024F79FC3B}" presName="compositeNode" presStyleCnt="0">
        <dgm:presLayoutVars>
          <dgm:bulletEnabled val="1"/>
        </dgm:presLayoutVars>
      </dgm:prSet>
      <dgm:spPr/>
    </dgm:pt>
    <dgm:pt modelId="{88C449CA-F61D-462F-9EFE-DAF41A3C6F17}" type="pres">
      <dgm:prSet presAssocID="{66135BA2-A2B8-4FB1-9466-54024F79FC3B}" presName="image" presStyleLbl="fgImgPlace1" presStyleIdx="0" presStyleCnt="4"/>
      <dgm:spPr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05EDDDC4-2BC2-4D3E-A176-47F4BDEFBD12}" type="pres">
      <dgm:prSet presAssocID="{66135BA2-A2B8-4FB1-9466-54024F79FC3B}" presName="childNode" presStyleLbl="node1" presStyleIdx="0" presStyleCnt="4">
        <dgm:presLayoutVars>
          <dgm:bulletEnabled val="1"/>
        </dgm:presLayoutVars>
      </dgm:prSet>
      <dgm:spPr/>
    </dgm:pt>
    <dgm:pt modelId="{D8685C2C-C705-42B3-B43A-72F3420842F4}" type="pres">
      <dgm:prSet presAssocID="{66135BA2-A2B8-4FB1-9466-54024F79FC3B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C42A90E-F0A5-45C3-8D9D-ED3795101E97}" type="pres">
      <dgm:prSet presAssocID="{214C09A3-0926-4C49-85CA-625D2302DDE8}" presName="sibTrans" presStyleCnt="0"/>
      <dgm:spPr/>
    </dgm:pt>
    <dgm:pt modelId="{5285917B-7AA0-4252-84FE-FBABCDA3E02A}" type="pres">
      <dgm:prSet presAssocID="{00725058-CCD7-4A63-8EF6-963CEDC04C40}" presName="compositeNode" presStyleCnt="0">
        <dgm:presLayoutVars>
          <dgm:bulletEnabled val="1"/>
        </dgm:presLayoutVars>
      </dgm:prSet>
      <dgm:spPr/>
    </dgm:pt>
    <dgm:pt modelId="{FB53E9C2-A875-4B95-BCC3-1056E800F4D6}" type="pres">
      <dgm:prSet presAssocID="{00725058-CCD7-4A63-8EF6-963CEDC04C40}" presName="image" presStyleLbl="fgImgPlace1" presStyleIdx="1" presStyleCnt="4"/>
      <dgm:spPr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3C0537EF-B680-4DD1-8AAF-EE45CEAE2F4A}" type="pres">
      <dgm:prSet presAssocID="{00725058-CCD7-4A63-8EF6-963CEDC04C40}" presName="childNode" presStyleLbl="node1" presStyleIdx="1" presStyleCnt="4">
        <dgm:presLayoutVars>
          <dgm:bulletEnabled val="1"/>
        </dgm:presLayoutVars>
      </dgm:prSet>
      <dgm:spPr/>
    </dgm:pt>
    <dgm:pt modelId="{2D29D22C-09DC-4098-8022-7B9A55ADDE54}" type="pres">
      <dgm:prSet presAssocID="{00725058-CCD7-4A63-8EF6-963CEDC04C4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D6CE9A3-FFEF-41FD-9F8F-2E68C6E51ED6}" type="pres">
      <dgm:prSet presAssocID="{6D8DC325-AB47-4032-A1BF-FAF3B8977148}" presName="sibTrans" presStyleCnt="0"/>
      <dgm:spPr/>
    </dgm:pt>
    <dgm:pt modelId="{AD39D1FE-F6C4-4481-8CAA-CFA86EB9A7EF}" type="pres">
      <dgm:prSet presAssocID="{B4D1E1BC-7B6C-4AF4-B529-93A5F663C249}" presName="compositeNode" presStyleCnt="0">
        <dgm:presLayoutVars>
          <dgm:bulletEnabled val="1"/>
        </dgm:presLayoutVars>
      </dgm:prSet>
      <dgm:spPr/>
    </dgm:pt>
    <dgm:pt modelId="{B7ABA4EA-5CBF-4FCF-B0F5-5D69F6E7E10B}" type="pres">
      <dgm:prSet presAssocID="{B4D1E1BC-7B6C-4AF4-B529-93A5F663C249}" presName="image" presStyleLbl="fgImgPlace1" presStyleIdx="2" presStyleCnt="4"/>
      <dgm:spPr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4AB703E-8EB8-4A38-A0EC-8E5639BAC0D9}" type="pres">
      <dgm:prSet presAssocID="{B4D1E1BC-7B6C-4AF4-B529-93A5F663C249}" presName="childNode" presStyleLbl="node1" presStyleIdx="2" presStyleCnt="4">
        <dgm:presLayoutVars>
          <dgm:bulletEnabled val="1"/>
        </dgm:presLayoutVars>
      </dgm:prSet>
      <dgm:spPr/>
    </dgm:pt>
    <dgm:pt modelId="{1E576D0E-D354-454B-916D-154E540BE24E}" type="pres">
      <dgm:prSet presAssocID="{B4D1E1BC-7B6C-4AF4-B529-93A5F663C249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2399F66-D75E-493A-82DA-40815CAD4B3C}" type="pres">
      <dgm:prSet presAssocID="{6573E465-DEA8-4105-A6D0-8892CA19C224}" presName="sibTrans" presStyleCnt="0"/>
      <dgm:spPr/>
    </dgm:pt>
    <dgm:pt modelId="{051098E4-B2BB-40F6-9E77-5BD4A5200107}" type="pres">
      <dgm:prSet presAssocID="{976C1D05-6EA3-447F-A501-1297E1242D4B}" presName="compositeNode" presStyleCnt="0">
        <dgm:presLayoutVars>
          <dgm:bulletEnabled val="1"/>
        </dgm:presLayoutVars>
      </dgm:prSet>
      <dgm:spPr/>
    </dgm:pt>
    <dgm:pt modelId="{59F18C71-E6ED-4419-8002-FCB4258C0812}" type="pres">
      <dgm:prSet presAssocID="{976C1D05-6EA3-447F-A501-1297E1242D4B}" presName="image" presStyleLbl="fgImgPlace1" presStyleIdx="3" presStyleCnt="4"/>
      <dgm:spPr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A754919-AB10-409A-93D0-25E36A26001E}" type="pres">
      <dgm:prSet presAssocID="{976C1D05-6EA3-447F-A501-1297E1242D4B}" presName="childNode" presStyleLbl="node1" presStyleIdx="3" presStyleCnt="4">
        <dgm:presLayoutVars>
          <dgm:bulletEnabled val="1"/>
        </dgm:presLayoutVars>
      </dgm:prSet>
      <dgm:spPr/>
    </dgm:pt>
    <dgm:pt modelId="{4FF9479C-8CC8-4666-9A7B-7E0E121C045C}" type="pres">
      <dgm:prSet presAssocID="{976C1D05-6EA3-447F-A501-1297E1242D4B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4BA83600-B888-49CC-A465-E0E5EA618905}" type="presOf" srcId="{50A7CBC6-DB07-462B-8A7A-4FC8FCEE3245}" destId="{05EDDDC4-2BC2-4D3E-A176-47F4BDEFBD12}" srcOrd="0" destOrd="2" presId="urn:microsoft.com/office/officeart/2005/8/layout/hList2"/>
    <dgm:cxn modelId="{D8DED503-6D27-4D2F-BB29-6A982149022A}" srcId="{13D7E8E6-6657-455B-B379-67813A509369}" destId="{B4D1E1BC-7B6C-4AF4-B529-93A5F663C249}" srcOrd="2" destOrd="0" parTransId="{8BB8F405-8C8D-4359-86B9-D758963E7E21}" sibTransId="{6573E465-DEA8-4105-A6D0-8892CA19C224}"/>
    <dgm:cxn modelId="{F4348304-C022-4674-B94E-2291066352C1}" type="presOf" srcId="{66135BA2-A2B8-4FB1-9466-54024F79FC3B}" destId="{D8685C2C-C705-42B3-B43A-72F3420842F4}" srcOrd="0" destOrd="0" presId="urn:microsoft.com/office/officeart/2005/8/layout/hList2"/>
    <dgm:cxn modelId="{4FB50F11-262E-4FCD-A9E1-4CF05109EE32}" type="presOf" srcId="{00725058-CCD7-4A63-8EF6-963CEDC04C40}" destId="{2D29D22C-09DC-4098-8022-7B9A55ADDE54}" srcOrd="0" destOrd="0" presId="urn:microsoft.com/office/officeart/2005/8/layout/hList2"/>
    <dgm:cxn modelId="{D5798120-8B75-45E8-801F-EFFEA720DF41}" srcId="{00725058-CCD7-4A63-8EF6-963CEDC04C40}" destId="{9F069448-2F7E-4CDC-88CA-68BE53066C94}" srcOrd="2" destOrd="0" parTransId="{7A982272-2B12-42C3-A5BF-B4E265EC1C9E}" sibTransId="{D04BD7F1-3701-4191-AD27-F47DDE11EE4D}"/>
    <dgm:cxn modelId="{EC855139-4A31-49FE-96A0-9D46544F1CD1}" type="presOf" srcId="{9F069448-2F7E-4CDC-88CA-68BE53066C94}" destId="{3C0537EF-B680-4DD1-8AAF-EE45CEAE2F4A}" srcOrd="0" destOrd="2" presId="urn:microsoft.com/office/officeart/2005/8/layout/hList2"/>
    <dgm:cxn modelId="{B2FF7C3C-D416-4033-8AEA-622AD382768A}" srcId="{00725058-CCD7-4A63-8EF6-963CEDC04C40}" destId="{FCF3C3FD-7261-4F1E-8895-0746DC047646}" srcOrd="0" destOrd="0" parTransId="{180B6886-6DF5-4C34-9F12-804C4CBA463D}" sibTransId="{FD975975-49CC-4606-8467-E3542492D5ED}"/>
    <dgm:cxn modelId="{A7DFCC3D-AF48-4029-872F-DD0BA807D19E}" srcId="{B4D1E1BC-7B6C-4AF4-B529-93A5F663C249}" destId="{D8917557-E340-4F6D-A6E3-36751C449825}" srcOrd="0" destOrd="0" parTransId="{02E380F5-CF4E-4EC3-B286-E7D703638E4C}" sibTransId="{EFD3A2A6-3DF7-46C7-9B00-CD9C3E04055C}"/>
    <dgm:cxn modelId="{8064D14A-3C02-41E0-8775-D781D45D8A7D}" srcId="{13D7E8E6-6657-455B-B379-67813A509369}" destId="{66135BA2-A2B8-4FB1-9466-54024F79FC3B}" srcOrd="0" destOrd="0" parTransId="{EF827EA9-CDDD-42D6-822E-529F9138CFFA}" sibTransId="{214C09A3-0926-4C49-85CA-625D2302DDE8}"/>
    <dgm:cxn modelId="{BFAEF751-F0D3-47EE-A191-715522ECD171}" type="presOf" srcId="{976C1D05-6EA3-447F-A501-1297E1242D4B}" destId="{4FF9479C-8CC8-4666-9A7B-7E0E121C045C}" srcOrd="0" destOrd="0" presId="urn:microsoft.com/office/officeart/2005/8/layout/hList2"/>
    <dgm:cxn modelId="{3C5DA157-F6CA-4248-A28F-903677B84EE6}" srcId="{13D7E8E6-6657-455B-B379-67813A509369}" destId="{00725058-CCD7-4A63-8EF6-963CEDC04C40}" srcOrd="1" destOrd="0" parTransId="{83109A42-8FE6-445C-9396-0255F828F549}" sibTransId="{6D8DC325-AB47-4032-A1BF-FAF3B8977148}"/>
    <dgm:cxn modelId="{D866BE5E-FB93-4EA8-9850-030291869BE3}" type="presOf" srcId="{B4D1E1BC-7B6C-4AF4-B529-93A5F663C249}" destId="{1E576D0E-D354-454B-916D-154E540BE24E}" srcOrd="0" destOrd="0" presId="urn:microsoft.com/office/officeart/2005/8/layout/hList2"/>
    <dgm:cxn modelId="{DA53AB7C-7B7E-4977-8F0F-671F923A4E46}" type="presOf" srcId="{F083E415-96F1-43D5-AE39-05FD32058B18}" destId="{3C0537EF-B680-4DD1-8AAF-EE45CEAE2F4A}" srcOrd="0" destOrd="1" presId="urn:microsoft.com/office/officeart/2005/8/layout/hList2"/>
    <dgm:cxn modelId="{D637DE7D-0A10-4696-BE86-4F0EF319EE44}" type="presOf" srcId="{A5478C37-7BF2-4697-A7E2-60E9DACEEECF}" destId="{7A754919-AB10-409A-93D0-25E36A26001E}" srcOrd="0" destOrd="0" presId="urn:microsoft.com/office/officeart/2005/8/layout/hList2"/>
    <dgm:cxn modelId="{579F987F-15BA-4295-BD6D-5F78D9576EC3}" type="presOf" srcId="{FCF3C3FD-7261-4F1E-8895-0746DC047646}" destId="{3C0537EF-B680-4DD1-8AAF-EE45CEAE2F4A}" srcOrd="0" destOrd="0" presId="urn:microsoft.com/office/officeart/2005/8/layout/hList2"/>
    <dgm:cxn modelId="{1B3CA48D-3CC1-4A9B-A1A6-BEBC022D62F4}" srcId="{66135BA2-A2B8-4FB1-9466-54024F79FC3B}" destId="{EAE3A5EF-733B-4C04-BCEE-B96DE25A6B8F}" srcOrd="1" destOrd="0" parTransId="{199F4008-069D-4FAE-B078-C850E8821693}" sibTransId="{330BC46F-2461-4B55-ABE0-4D33D9379D6A}"/>
    <dgm:cxn modelId="{364F9E91-8659-415E-B1A6-8E14444C6048}" srcId="{66135BA2-A2B8-4FB1-9466-54024F79FC3B}" destId="{F2639418-BD2B-4C47-9FB5-23F5757CF0F8}" srcOrd="0" destOrd="0" parTransId="{CBF9F7C0-E341-4FDC-B870-F81A3397A7BD}" sibTransId="{1EE5084A-3347-4493-AD84-BB86AD4EB592}"/>
    <dgm:cxn modelId="{6C792C96-2DE8-4255-872F-939F79B443D8}" type="presOf" srcId="{EAE3A5EF-733B-4C04-BCEE-B96DE25A6B8F}" destId="{05EDDDC4-2BC2-4D3E-A176-47F4BDEFBD12}" srcOrd="0" destOrd="1" presId="urn:microsoft.com/office/officeart/2005/8/layout/hList2"/>
    <dgm:cxn modelId="{1D3BE8AE-E308-4D30-9881-E34C413AF5DB}" srcId="{976C1D05-6EA3-447F-A501-1297E1242D4B}" destId="{A5478C37-7BF2-4697-A7E2-60E9DACEEECF}" srcOrd="0" destOrd="0" parTransId="{15624852-2A7A-4193-9772-6F48D9E501F8}" sibTransId="{0E5BCEEB-8B3F-4C93-9E08-6BE0711EB00C}"/>
    <dgm:cxn modelId="{137DB3B4-75AB-472B-BF5F-1575374B5CB2}" srcId="{976C1D05-6EA3-447F-A501-1297E1242D4B}" destId="{F255F0D6-61E7-4908-807A-860479CCEECA}" srcOrd="1" destOrd="0" parTransId="{8CF9C63B-6ECC-4E4B-AE6D-1F45CF022388}" sibTransId="{00A72264-359A-4C79-805A-7A0344072589}"/>
    <dgm:cxn modelId="{1C474CB8-F741-4C1E-B104-4B10912C88F7}" srcId="{66135BA2-A2B8-4FB1-9466-54024F79FC3B}" destId="{50A7CBC6-DB07-462B-8A7A-4FC8FCEE3245}" srcOrd="2" destOrd="0" parTransId="{3ADBB193-6A44-4402-BE18-6E6352F52442}" sibTransId="{A210B2E1-2573-467C-8812-198CA84D7595}"/>
    <dgm:cxn modelId="{085BEDBA-2F97-439F-BF24-BFADB2AFEF1B}" srcId="{13D7E8E6-6657-455B-B379-67813A509369}" destId="{976C1D05-6EA3-447F-A501-1297E1242D4B}" srcOrd="3" destOrd="0" parTransId="{1C429263-48D9-4290-AA60-6F53965E3FED}" sibTransId="{25A5D5EC-09CB-4A1C-97AF-605202FAA332}"/>
    <dgm:cxn modelId="{A38A17C7-4386-44D2-924D-E593D6307059}" type="presOf" srcId="{13D7E8E6-6657-455B-B379-67813A509369}" destId="{796A3AEB-90CB-4C16-A9E1-FF327B0A15BD}" srcOrd="0" destOrd="0" presId="urn:microsoft.com/office/officeart/2005/8/layout/hList2"/>
    <dgm:cxn modelId="{2A2CD8C7-EBBA-487F-89D4-7BD1E763A47A}" srcId="{00725058-CCD7-4A63-8EF6-963CEDC04C40}" destId="{DBC58AB2-B087-47F2-8DA4-78846F553A8E}" srcOrd="3" destOrd="0" parTransId="{745E9435-BB99-4AC6-9DD2-677B4615DDF7}" sibTransId="{E571E72A-02AB-46FF-A679-83A3D57F6489}"/>
    <dgm:cxn modelId="{D634F1C7-2524-4E5D-9094-BB1B80CE4536}" type="presOf" srcId="{DBC58AB2-B087-47F2-8DA4-78846F553A8E}" destId="{3C0537EF-B680-4DD1-8AAF-EE45CEAE2F4A}" srcOrd="0" destOrd="3" presId="urn:microsoft.com/office/officeart/2005/8/layout/hList2"/>
    <dgm:cxn modelId="{BA0FC4DC-475C-466C-86FC-DF4E98B9E38A}" type="presOf" srcId="{F255F0D6-61E7-4908-807A-860479CCEECA}" destId="{7A754919-AB10-409A-93D0-25E36A26001E}" srcOrd="0" destOrd="1" presId="urn:microsoft.com/office/officeart/2005/8/layout/hList2"/>
    <dgm:cxn modelId="{A19A96DD-57EC-40C2-846A-C2EF6C2E4FAD}" type="presOf" srcId="{D8917557-E340-4F6D-A6E3-36751C449825}" destId="{74AB703E-8EB8-4A38-A0EC-8E5639BAC0D9}" srcOrd="0" destOrd="0" presId="urn:microsoft.com/office/officeart/2005/8/layout/hList2"/>
    <dgm:cxn modelId="{EB7022DE-4956-49B1-933E-FCC66FF25257}" srcId="{00725058-CCD7-4A63-8EF6-963CEDC04C40}" destId="{F083E415-96F1-43D5-AE39-05FD32058B18}" srcOrd="1" destOrd="0" parTransId="{C0F9A268-1802-4CD7-9597-E7893568837F}" sibTransId="{B2132536-D797-4BA7-BD09-FDAE828D419B}"/>
    <dgm:cxn modelId="{D8F491EE-0126-434D-A069-CED865E44732}" type="presOf" srcId="{F2639418-BD2B-4C47-9FB5-23F5757CF0F8}" destId="{05EDDDC4-2BC2-4D3E-A176-47F4BDEFBD12}" srcOrd="0" destOrd="0" presId="urn:microsoft.com/office/officeart/2005/8/layout/hList2"/>
    <dgm:cxn modelId="{6428A269-9DEC-4AC6-A606-E04E4039FD6F}" type="presParOf" srcId="{796A3AEB-90CB-4C16-A9E1-FF327B0A15BD}" destId="{366B4910-C165-425B-AD40-6FD97306F1B6}" srcOrd="0" destOrd="0" presId="urn:microsoft.com/office/officeart/2005/8/layout/hList2"/>
    <dgm:cxn modelId="{D6FBB5BB-94E7-462A-9355-A0D1602EAD4A}" type="presParOf" srcId="{366B4910-C165-425B-AD40-6FD97306F1B6}" destId="{88C449CA-F61D-462F-9EFE-DAF41A3C6F17}" srcOrd="0" destOrd="0" presId="urn:microsoft.com/office/officeart/2005/8/layout/hList2"/>
    <dgm:cxn modelId="{271FF5B6-B8AE-43E1-A20F-F253C95EADF9}" type="presParOf" srcId="{366B4910-C165-425B-AD40-6FD97306F1B6}" destId="{05EDDDC4-2BC2-4D3E-A176-47F4BDEFBD12}" srcOrd="1" destOrd="0" presId="urn:microsoft.com/office/officeart/2005/8/layout/hList2"/>
    <dgm:cxn modelId="{2861CDA8-89A5-4F2A-A903-E88EAEFB6662}" type="presParOf" srcId="{366B4910-C165-425B-AD40-6FD97306F1B6}" destId="{D8685C2C-C705-42B3-B43A-72F3420842F4}" srcOrd="2" destOrd="0" presId="urn:microsoft.com/office/officeart/2005/8/layout/hList2"/>
    <dgm:cxn modelId="{D88C80D8-2C0B-459C-BD14-EE2F586545FE}" type="presParOf" srcId="{796A3AEB-90CB-4C16-A9E1-FF327B0A15BD}" destId="{7C42A90E-F0A5-45C3-8D9D-ED3795101E97}" srcOrd="1" destOrd="0" presId="urn:microsoft.com/office/officeart/2005/8/layout/hList2"/>
    <dgm:cxn modelId="{6614FCE8-2DDC-4538-BEFC-1933C7A972A4}" type="presParOf" srcId="{796A3AEB-90CB-4C16-A9E1-FF327B0A15BD}" destId="{5285917B-7AA0-4252-84FE-FBABCDA3E02A}" srcOrd="2" destOrd="0" presId="urn:microsoft.com/office/officeart/2005/8/layout/hList2"/>
    <dgm:cxn modelId="{63FB5DD0-28D6-4050-B02B-3E7F3D9B7479}" type="presParOf" srcId="{5285917B-7AA0-4252-84FE-FBABCDA3E02A}" destId="{FB53E9C2-A875-4B95-BCC3-1056E800F4D6}" srcOrd="0" destOrd="0" presId="urn:microsoft.com/office/officeart/2005/8/layout/hList2"/>
    <dgm:cxn modelId="{A3995698-7C06-40CF-AEF4-AA3B79F6B929}" type="presParOf" srcId="{5285917B-7AA0-4252-84FE-FBABCDA3E02A}" destId="{3C0537EF-B680-4DD1-8AAF-EE45CEAE2F4A}" srcOrd="1" destOrd="0" presId="urn:microsoft.com/office/officeart/2005/8/layout/hList2"/>
    <dgm:cxn modelId="{56EE0155-E69A-4E2E-B764-74D7F0FA0B20}" type="presParOf" srcId="{5285917B-7AA0-4252-84FE-FBABCDA3E02A}" destId="{2D29D22C-09DC-4098-8022-7B9A55ADDE54}" srcOrd="2" destOrd="0" presId="urn:microsoft.com/office/officeart/2005/8/layout/hList2"/>
    <dgm:cxn modelId="{4CB4506D-11C3-404F-8DB7-7C52C603F305}" type="presParOf" srcId="{796A3AEB-90CB-4C16-A9E1-FF327B0A15BD}" destId="{4D6CE9A3-FFEF-41FD-9F8F-2E68C6E51ED6}" srcOrd="3" destOrd="0" presId="urn:microsoft.com/office/officeart/2005/8/layout/hList2"/>
    <dgm:cxn modelId="{78B65122-FA36-4823-B619-EA6D067B5976}" type="presParOf" srcId="{796A3AEB-90CB-4C16-A9E1-FF327B0A15BD}" destId="{AD39D1FE-F6C4-4481-8CAA-CFA86EB9A7EF}" srcOrd="4" destOrd="0" presId="urn:microsoft.com/office/officeart/2005/8/layout/hList2"/>
    <dgm:cxn modelId="{6877C733-4B37-4B96-AAC7-8574C8E3CB71}" type="presParOf" srcId="{AD39D1FE-F6C4-4481-8CAA-CFA86EB9A7EF}" destId="{B7ABA4EA-5CBF-4FCF-B0F5-5D69F6E7E10B}" srcOrd="0" destOrd="0" presId="urn:microsoft.com/office/officeart/2005/8/layout/hList2"/>
    <dgm:cxn modelId="{545D3FB7-3576-4842-8A0F-529CF187A694}" type="presParOf" srcId="{AD39D1FE-F6C4-4481-8CAA-CFA86EB9A7EF}" destId="{74AB703E-8EB8-4A38-A0EC-8E5639BAC0D9}" srcOrd="1" destOrd="0" presId="urn:microsoft.com/office/officeart/2005/8/layout/hList2"/>
    <dgm:cxn modelId="{2412D2A7-CA5A-41B3-A315-0333EBC2B988}" type="presParOf" srcId="{AD39D1FE-F6C4-4481-8CAA-CFA86EB9A7EF}" destId="{1E576D0E-D354-454B-916D-154E540BE24E}" srcOrd="2" destOrd="0" presId="urn:microsoft.com/office/officeart/2005/8/layout/hList2"/>
    <dgm:cxn modelId="{AABBE532-BB9F-4EA1-9919-EBDFE10523C2}" type="presParOf" srcId="{796A3AEB-90CB-4C16-A9E1-FF327B0A15BD}" destId="{32399F66-D75E-493A-82DA-40815CAD4B3C}" srcOrd="5" destOrd="0" presId="urn:microsoft.com/office/officeart/2005/8/layout/hList2"/>
    <dgm:cxn modelId="{A9AD8AD8-E075-4382-9A31-65379A7EAC35}" type="presParOf" srcId="{796A3AEB-90CB-4C16-A9E1-FF327B0A15BD}" destId="{051098E4-B2BB-40F6-9E77-5BD4A5200107}" srcOrd="6" destOrd="0" presId="urn:microsoft.com/office/officeart/2005/8/layout/hList2"/>
    <dgm:cxn modelId="{CF66937D-CC29-4B4F-8453-C1530C3BD867}" type="presParOf" srcId="{051098E4-B2BB-40F6-9E77-5BD4A5200107}" destId="{59F18C71-E6ED-4419-8002-FCB4258C0812}" srcOrd="0" destOrd="0" presId="urn:microsoft.com/office/officeart/2005/8/layout/hList2"/>
    <dgm:cxn modelId="{3750A3F5-5C20-4144-87B0-729C90074646}" type="presParOf" srcId="{051098E4-B2BB-40F6-9E77-5BD4A5200107}" destId="{7A754919-AB10-409A-93D0-25E36A26001E}" srcOrd="1" destOrd="0" presId="urn:microsoft.com/office/officeart/2005/8/layout/hList2"/>
    <dgm:cxn modelId="{0AD4E7A0-A63B-4E3F-9834-075F42DCA502}" type="presParOf" srcId="{051098E4-B2BB-40F6-9E77-5BD4A5200107}" destId="{4FF9479C-8CC8-4666-9A7B-7E0E121C045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6A129-8B40-4D91-AF05-748391CDA889}">
      <dsp:nvSpPr>
        <dsp:cNvPr id="0" name=""/>
        <dsp:cNvSpPr/>
      </dsp:nvSpPr>
      <dsp:spPr>
        <a:xfrm>
          <a:off x="165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2016</a:t>
          </a:r>
        </a:p>
      </dsp:txBody>
      <dsp:txXfrm rot="16200000">
        <a:off x="-271937" y="1435183"/>
        <a:ext cx="686776" cy="139588"/>
      </dsp:txXfrm>
    </dsp:sp>
    <dsp:sp modelId="{5578169C-6B39-40C7-AF11-9E13309ADD09}">
      <dsp:nvSpPr>
        <dsp:cNvPr id="0" name=""/>
        <dsp:cNvSpPr/>
      </dsp:nvSpPr>
      <dsp:spPr>
        <a:xfrm>
          <a:off x="14124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Participant</a:t>
          </a:r>
        </a:p>
      </dsp:txBody>
      <dsp:txXfrm>
        <a:off x="141245" y="1161589"/>
        <a:ext cx="519968" cy="837532"/>
      </dsp:txXfrm>
    </dsp:sp>
    <dsp:sp modelId="{B02DDEFA-902D-4D52-89CD-758F308CCC90}">
      <dsp:nvSpPr>
        <dsp:cNvPr id="0" name=""/>
        <dsp:cNvSpPr/>
      </dsp:nvSpPr>
      <dsp:spPr>
        <a:xfrm>
          <a:off x="72402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1031828"/>
            <a:satOff val="0"/>
            <a:lumOff val="4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2017</a:t>
          </a:r>
        </a:p>
      </dsp:txBody>
      <dsp:txXfrm rot="16200000">
        <a:off x="450434" y="1435183"/>
        <a:ext cx="686776" cy="139588"/>
      </dsp:txXfrm>
    </dsp:sp>
    <dsp:sp modelId="{6BCBEE67-0934-4E12-A8BE-4F75961172BE}">
      <dsp:nvSpPr>
        <dsp:cNvPr id="0" name=""/>
        <dsp:cNvSpPr/>
      </dsp:nvSpPr>
      <dsp:spPr>
        <a:xfrm rot="5400000">
          <a:off x="66602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5B883-2838-4391-9175-2E1AB006B78B}">
      <dsp:nvSpPr>
        <dsp:cNvPr id="0" name=""/>
        <dsp:cNvSpPr/>
      </dsp:nvSpPr>
      <dsp:spPr>
        <a:xfrm>
          <a:off x="86361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863617" y="1161589"/>
        <a:ext cx="519968" cy="837532"/>
      </dsp:txXfrm>
    </dsp:sp>
    <dsp:sp modelId="{21058B39-BF3A-4CF4-A99B-F8BBF24CDACA}">
      <dsp:nvSpPr>
        <dsp:cNvPr id="0" name=""/>
        <dsp:cNvSpPr/>
      </dsp:nvSpPr>
      <dsp:spPr>
        <a:xfrm>
          <a:off x="1429580" y="1159227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2063656"/>
            <a:satOff val="0"/>
            <a:lumOff val="85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2018</a:t>
          </a:r>
        </a:p>
      </dsp:txBody>
      <dsp:txXfrm rot="16200000">
        <a:off x="1155986" y="1432821"/>
        <a:ext cx="686776" cy="139588"/>
      </dsp:txXfrm>
    </dsp:sp>
    <dsp:sp modelId="{BE905AD8-8BC0-43E8-A3FB-E7DDDA379261}">
      <dsp:nvSpPr>
        <dsp:cNvPr id="0" name=""/>
        <dsp:cNvSpPr/>
      </dsp:nvSpPr>
      <dsp:spPr>
        <a:xfrm rot="5400000">
          <a:off x="138839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203799"/>
              <a:satOff val="0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131F0-FC1C-4DFF-8735-26D4F73B4331}">
      <dsp:nvSpPr>
        <dsp:cNvPr id="0" name=""/>
        <dsp:cNvSpPr/>
      </dsp:nvSpPr>
      <dsp:spPr>
        <a:xfrm>
          <a:off x="1569169" y="1159227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1569169" y="1159227"/>
        <a:ext cx="519968" cy="837532"/>
      </dsp:txXfrm>
    </dsp:sp>
    <dsp:sp modelId="{0245F05E-1D1E-4E1D-9A97-314051E72624}">
      <dsp:nvSpPr>
        <dsp:cNvPr id="0" name=""/>
        <dsp:cNvSpPr/>
      </dsp:nvSpPr>
      <dsp:spPr>
        <a:xfrm>
          <a:off x="2168773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3095484"/>
            <a:satOff val="0"/>
            <a:lumOff val="128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2019</a:t>
          </a:r>
        </a:p>
      </dsp:txBody>
      <dsp:txXfrm rot="16200000">
        <a:off x="1895178" y="1435183"/>
        <a:ext cx="686776" cy="139588"/>
      </dsp:txXfrm>
    </dsp:sp>
    <dsp:sp modelId="{5DD10FB3-8D30-4E2E-81F8-51181A881D77}">
      <dsp:nvSpPr>
        <dsp:cNvPr id="0" name=""/>
        <dsp:cNvSpPr/>
      </dsp:nvSpPr>
      <dsp:spPr>
        <a:xfrm rot="5400000">
          <a:off x="2110767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407599"/>
              <a:satOff val="0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96349-FC34-4BEF-B666-DC13052955F0}">
      <dsp:nvSpPr>
        <dsp:cNvPr id="0" name=""/>
        <dsp:cNvSpPr/>
      </dsp:nvSpPr>
      <dsp:spPr>
        <a:xfrm>
          <a:off x="2308361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2308361" y="1161589"/>
        <a:ext cx="519968" cy="837532"/>
      </dsp:txXfrm>
    </dsp:sp>
    <dsp:sp modelId="{D05A491E-442F-4DDF-A440-238343EA7479}">
      <dsp:nvSpPr>
        <dsp:cNvPr id="0" name=""/>
        <dsp:cNvSpPr/>
      </dsp:nvSpPr>
      <dsp:spPr>
        <a:xfrm>
          <a:off x="2891145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4127312"/>
            <a:satOff val="0"/>
            <a:lumOff val="17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2020</a:t>
          </a:r>
        </a:p>
      </dsp:txBody>
      <dsp:txXfrm rot="16200000">
        <a:off x="2617550" y="1435183"/>
        <a:ext cx="686776" cy="139588"/>
      </dsp:txXfrm>
    </dsp:sp>
    <dsp:sp modelId="{2BD17E6C-E447-497C-806A-F94E2CF0508F}">
      <dsp:nvSpPr>
        <dsp:cNvPr id="0" name=""/>
        <dsp:cNvSpPr/>
      </dsp:nvSpPr>
      <dsp:spPr>
        <a:xfrm rot="5400000">
          <a:off x="2833139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611398"/>
              <a:satOff val="0"/>
              <a:lumOff val="1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2F5C2-86C8-4DCE-B739-111DC44A3CD7}">
      <dsp:nvSpPr>
        <dsp:cNvPr id="0" name=""/>
        <dsp:cNvSpPr/>
      </dsp:nvSpPr>
      <dsp:spPr>
        <a:xfrm>
          <a:off x="3030733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3030733" y="1161589"/>
        <a:ext cx="519968" cy="837532"/>
      </dsp:txXfrm>
    </dsp:sp>
    <dsp:sp modelId="{821F3C22-8A50-4BF5-97ED-CF2C2E0FAB6B}">
      <dsp:nvSpPr>
        <dsp:cNvPr id="0" name=""/>
        <dsp:cNvSpPr/>
      </dsp:nvSpPr>
      <dsp:spPr>
        <a:xfrm>
          <a:off x="361351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2021</a:t>
          </a:r>
        </a:p>
      </dsp:txBody>
      <dsp:txXfrm rot="16200000">
        <a:off x="3339922" y="1435183"/>
        <a:ext cx="686776" cy="139588"/>
      </dsp:txXfrm>
    </dsp:sp>
    <dsp:sp modelId="{5BB3BF9E-C602-419D-9B94-A234E620E3FF}">
      <dsp:nvSpPr>
        <dsp:cNvPr id="0" name=""/>
        <dsp:cNvSpPr/>
      </dsp:nvSpPr>
      <dsp:spPr>
        <a:xfrm rot="5400000">
          <a:off x="3555511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815197"/>
              <a:satOff val="0"/>
              <a:lumOff val="2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6B942-971E-41B8-BD90-8E0BD58CA675}">
      <dsp:nvSpPr>
        <dsp:cNvPr id="0" name=""/>
        <dsp:cNvSpPr/>
      </dsp:nvSpPr>
      <dsp:spPr>
        <a:xfrm>
          <a:off x="375310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Instructor</a:t>
          </a:r>
        </a:p>
      </dsp:txBody>
      <dsp:txXfrm>
        <a:off x="3753105" y="1161589"/>
        <a:ext cx="519968" cy="837532"/>
      </dsp:txXfrm>
    </dsp:sp>
    <dsp:sp modelId="{A050744E-B0CF-44F3-8F26-75517A87C164}">
      <dsp:nvSpPr>
        <dsp:cNvPr id="0" name=""/>
        <dsp:cNvSpPr/>
      </dsp:nvSpPr>
      <dsp:spPr>
        <a:xfrm>
          <a:off x="433588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6190968"/>
            <a:satOff val="0"/>
            <a:lumOff val="257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2022</a:t>
          </a:r>
        </a:p>
      </dsp:txBody>
      <dsp:txXfrm rot="16200000">
        <a:off x="4062294" y="1435183"/>
        <a:ext cx="686776" cy="139588"/>
      </dsp:txXfrm>
    </dsp:sp>
    <dsp:sp modelId="{E9B1CBA3-E115-44B5-95B4-2E7C03F0CBA8}">
      <dsp:nvSpPr>
        <dsp:cNvPr id="0" name=""/>
        <dsp:cNvSpPr/>
      </dsp:nvSpPr>
      <dsp:spPr>
        <a:xfrm rot="5400000">
          <a:off x="427788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018996"/>
              <a:satOff val="0"/>
              <a:lumOff val="2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00ECA-6EE3-4C67-A0A3-317BF542CE02}">
      <dsp:nvSpPr>
        <dsp:cNvPr id="0" name=""/>
        <dsp:cNvSpPr/>
      </dsp:nvSpPr>
      <dsp:spPr>
        <a:xfrm>
          <a:off x="447547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4475477" y="1161589"/>
        <a:ext cx="519968" cy="837532"/>
      </dsp:txXfrm>
    </dsp:sp>
    <dsp:sp modelId="{990712BC-D7B2-4067-912E-976943DB5FEB}">
      <dsp:nvSpPr>
        <dsp:cNvPr id="0" name=""/>
        <dsp:cNvSpPr/>
      </dsp:nvSpPr>
      <dsp:spPr>
        <a:xfrm>
          <a:off x="5058261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2023</a:t>
          </a:r>
        </a:p>
      </dsp:txBody>
      <dsp:txXfrm rot="16200000">
        <a:off x="4784666" y="1435183"/>
        <a:ext cx="686776" cy="139588"/>
      </dsp:txXfrm>
    </dsp:sp>
    <dsp:sp modelId="{1A36B529-483D-4E4F-B67D-B5EE475F23FB}">
      <dsp:nvSpPr>
        <dsp:cNvPr id="0" name=""/>
        <dsp:cNvSpPr/>
      </dsp:nvSpPr>
      <dsp:spPr>
        <a:xfrm rot="5400000">
          <a:off x="500025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222796"/>
              <a:satOff val="0"/>
              <a:lumOff val="3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00792-BE88-4CB4-B467-167FAC4E5740}">
      <dsp:nvSpPr>
        <dsp:cNvPr id="0" name=""/>
        <dsp:cNvSpPr/>
      </dsp:nvSpPr>
      <dsp:spPr>
        <a:xfrm>
          <a:off x="5197849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5197849" y="1161589"/>
        <a:ext cx="519968" cy="837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85C2C-C705-42B3-B43A-72F3420842F4}">
      <dsp:nvSpPr>
        <dsp:cNvPr id="0" name=""/>
        <dsp:cNvSpPr/>
      </dsp:nvSpPr>
      <dsp:spPr>
        <a:xfrm rot="16200000">
          <a:off x="-1439976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-1439976" y="2066776"/>
        <a:ext cx="3169919" cy="217355"/>
      </dsp:txXfrm>
    </dsp:sp>
    <dsp:sp modelId="{05EDDDC4-2BC2-4D3E-A176-47F4BDEFBD12}">
      <dsp:nvSpPr>
        <dsp:cNvPr id="0" name=""/>
        <dsp:cNvSpPr/>
      </dsp:nvSpPr>
      <dsp:spPr>
        <a:xfrm>
          <a:off x="253661" y="590494"/>
          <a:ext cx="1082662" cy="3169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Introduction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53661" y="590494"/>
        <a:ext cx="1082662" cy="3169919"/>
      </dsp:txXfrm>
    </dsp:sp>
    <dsp:sp modelId="{88C449CA-F61D-462F-9EFE-DAF41A3C6F17}">
      <dsp:nvSpPr>
        <dsp:cNvPr id="0" name=""/>
        <dsp:cNvSpPr/>
      </dsp:nvSpPr>
      <dsp:spPr>
        <a:xfrm>
          <a:off x="36305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9D22C-09DC-4098-8022-7B9A55ADDE54}">
      <dsp:nvSpPr>
        <dsp:cNvPr id="0" name=""/>
        <dsp:cNvSpPr/>
      </dsp:nvSpPr>
      <dsp:spPr>
        <a:xfrm rot="16200000">
          <a:off x="134480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34480" y="2066776"/>
        <a:ext cx="3169919" cy="217355"/>
      </dsp:txXfrm>
    </dsp:sp>
    <dsp:sp modelId="{3C0537EF-B680-4DD1-8AAF-EE45CEAE2F4A}">
      <dsp:nvSpPr>
        <dsp:cNvPr id="0" name=""/>
        <dsp:cNvSpPr/>
      </dsp:nvSpPr>
      <dsp:spPr>
        <a:xfrm>
          <a:off x="1828118" y="590494"/>
          <a:ext cx="1082662" cy="3169919"/>
        </a:xfrm>
        <a:prstGeom prst="rect">
          <a:avLst/>
        </a:prstGeom>
        <a:solidFill>
          <a:schemeClr val="accent5">
            <a:hueOff val="-2407599"/>
            <a:satOff val="0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 science of visualization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Graph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1828118" y="590494"/>
        <a:ext cx="1082662" cy="3169919"/>
      </dsp:txXfrm>
    </dsp:sp>
    <dsp:sp modelId="{FB53E9C2-A875-4B95-BCC3-1056E800F4D6}">
      <dsp:nvSpPr>
        <dsp:cNvPr id="0" name=""/>
        <dsp:cNvSpPr/>
      </dsp:nvSpPr>
      <dsp:spPr>
        <a:xfrm>
          <a:off x="1610762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76D0E-D354-454B-916D-154E540BE24E}">
      <dsp:nvSpPr>
        <dsp:cNvPr id="0" name=""/>
        <dsp:cNvSpPr/>
      </dsp:nvSpPr>
      <dsp:spPr>
        <a:xfrm rot="16200000">
          <a:off x="1708937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708937" y="2066776"/>
        <a:ext cx="3169919" cy="217355"/>
      </dsp:txXfrm>
    </dsp:sp>
    <dsp:sp modelId="{74AB703E-8EB8-4A38-A0EC-8E5639BAC0D9}">
      <dsp:nvSpPr>
        <dsp:cNvPr id="0" name=""/>
        <dsp:cNvSpPr/>
      </dsp:nvSpPr>
      <dsp:spPr>
        <a:xfrm>
          <a:off x="3402575" y="590494"/>
          <a:ext cx="1082662" cy="3169919"/>
        </a:xfrm>
        <a:prstGeom prst="rect">
          <a:avLst/>
        </a:prstGeom>
        <a:solidFill>
          <a:schemeClr val="accent5">
            <a:hueOff val="-4815197"/>
            <a:satOff val="0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/>
              </a:solidFill>
            </a:rPr>
            <a:t>Good practices</a:t>
          </a:r>
        </a:p>
      </dsp:txBody>
      <dsp:txXfrm>
        <a:off x="3402575" y="590494"/>
        <a:ext cx="1082662" cy="3169919"/>
      </dsp:txXfrm>
    </dsp:sp>
    <dsp:sp modelId="{B7ABA4EA-5CBF-4FCF-B0F5-5D69F6E7E10B}">
      <dsp:nvSpPr>
        <dsp:cNvPr id="0" name=""/>
        <dsp:cNvSpPr/>
      </dsp:nvSpPr>
      <dsp:spPr>
        <a:xfrm>
          <a:off x="3185219" y="303585"/>
          <a:ext cx="434711" cy="434711"/>
        </a:xfrm>
        <a:prstGeom prst="rect">
          <a:avLst/>
        </a:prstGeom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9479C-8CC8-4666-9A7B-7E0E121C045C}">
      <dsp:nvSpPr>
        <dsp:cNvPr id="0" name=""/>
        <dsp:cNvSpPr/>
      </dsp:nvSpPr>
      <dsp:spPr>
        <a:xfrm rot="16200000">
          <a:off x="3283394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3283394" y="2066776"/>
        <a:ext cx="3169919" cy="217355"/>
      </dsp:txXfrm>
    </dsp:sp>
    <dsp:sp modelId="{7A754919-AB10-409A-93D0-25E36A26001E}">
      <dsp:nvSpPr>
        <dsp:cNvPr id="0" name=""/>
        <dsp:cNvSpPr/>
      </dsp:nvSpPr>
      <dsp:spPr>
        <a:xfrm>
          <a:off x="4977032" y="590494"/>
          <a:ext cx="1082662" cy="3169919"/>
        </a:xfrm>
        <a:prstGeom prst="rect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Hands-on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sp:txBody>
      <dsp:txXfrm>
        <a:off x="4977032" y="590494"/>
        <a:ext cx="1082662" cy="3169919"/>
      </dsp:txXfrm>
    </dsp:sp>
    <dsp:sp modelId="{59F18C71-E6ED-4419-8002-FCB4258C0812}">
      <dsp:nvSpPr>
        <dsp:cNvPr id="0" name=""/>
        <dsp:cNvSpPr/>
      </dsp:nvSpPr>
      <dsp:spPr>
        <a:xfrm>
          <a:off x="4759676" y="303585"/>
          <a:ext cx="434711" cy="434711"/>
        </a:xfrm>
        <a:prstGeom prst="rect">
          <a:avLst/>
        </a:prstGeom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Anscombe’s quartet is a set of four datasets that have nearly identical summary statistics, but very different visual patterns. </a:t>
            </a:r>
            <a:r>
              <a:rPr lang="en-GB" b="0" i="0" u="none" strike="noStrike">
                <a:solidFill>
                  <a:srgbClr val="585C7B"/>
                </a:solidFill>
                <a:effectLst/>
                <a:latin typeface="Manrope"/>
              </a:rPr>
              <a:t>This teaches us the importance of visualizing data instead of relying solely on summary statistics when exploring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78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we can say that data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Viz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form of storytelling with the purpose to help us make decisions based on data. Such data might include: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426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visualization is useful for companies that deal with lots of data on a daily basis. It’s essential to have your data and trends instantly visible. Better than scrolling through colossal spreadsheets.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When the trends stand out instantly this also helps your clients or viewers to understand them instead of getting lost in the clutter of numbers.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55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Short answer: decision making. Data Visualization comes with the undeniable benefits of quickly recognizing patterns and interpret data. More specifically, it is an invaluable tool to determine the following cases.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88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8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Preparation is half the work already done. Before you even start visualizing data, you have to be sure you understand that data to the last detail.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determine exactly what you want to communicate to the audience. What kind of information you’re visualizing and does it reflect your goal?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76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7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important first step in deciding how to visualize data is to know what type of data it is.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will be working with two types of variables—Quantitative(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and Qualitative(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Quantitative variables are numerical variables: counts,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percents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numbers.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 variables are descriptions of groups or things, like “breeds of dog” or “voting preference”.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can be divided into two further groups.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divided into ordinals and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(non-ordinals). And numerical variables can be divided into discrete or continuous.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categorical data can be ordered. For example, spiciness can be mild, medium, or hot. Even if they are not numbers per se, they can still be ordered.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Nominal: Two simple examples are sex, male or female, or regions of the states Northeast, South, Central, West.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further divide numerical data into continuous and discrete. Continuous variables are those that can take any value such as heights if measured with enough precision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Counts such as population sizes are discrete because they have to be round numbers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077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objective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set </a:t>
            </a:r>
            <a:r>
              <a:rPr lang="fr-FR" dirty="0" err="1"/>
              <a:t>was</a:t>
            </a:r>
            <a:r>
              <a:rPr lang="fr-FR" dirty="0"/>
              <a:t> to orient </a:t>
            </a:r>
            <a:r>
              <a:rPr lang="fr-FR" dirty="0" err="1"/>
              <a:t>you</a:t>
            </a:r>
            <a:r>
              <a:rPr lang="fr-FR" dirty="0"/>
              <a:t> to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activities</a:t>
            </a:r>
            <a:r>
              <a:rPr lang="fr-FR" dirty="0"/>
              <a:t> and to </a:t>
            </a:r>
            <a:r>
              <a:rPr lang="fr-FR" dirty="0" err="1"/>
              <a:t>conduct</a:t>
            </a:r>
            <a:r>
              <a:rPr lang="fr-FR" dirty="0"/>
              <a:t> a </a:t>
            </a:r>
            <a:r>
              <a:rPr lang="fr-FR" dirty="0" err="1"/>
              <a:t>thoughtful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baseline="0" dirty="0"/>
              <a:t> in </a:t>
            </a:r>
            <a:r>
              <a:rPr lang="fr-FR" baseline="0" dirty="0" err="1"/>
              <a:t>appreciating</a:t>
            </a:r>
            <a:r>
              <a:rPr lang="fr-FR" baseline="0" dirty="0"/>
              <a:t> the importance of data </a:t>
            </a:r>
            <a:r>
              <a:rPr lang="fr-FR" baseline="0" dirty="0" err="1"/>
              <a:t>viz</a:t>
            </a:r>
            <a:endParaRPr lang="fr-F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This </a:t>
            </a:r>
            <a:r>
              <a:rPr lang="fr-FR" dirty="0" err="1"/>
              <a:t>teach</a:t>
            </a:r>
            <a:r>
              <a:rPr lang="fr-FR" dirty="0"/>
              <a:t> us the importance of visualisation data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relying</a:t>
            </a:r>
            <a:r>
              <a:rPr lang="fr-FR" dirty="0"/>
              <a:t> </a:t>
            </a:r>
            <a:r>
              <a:rPr lang="fr-FR" dirty="0" err="1"/>
              <a:t>sollely</a:t>
            </a:r>
            <a:r>
              <a:rPr lang="fr-FR" dirty="0"/>
              <a:t> on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exploring</a:t>
            </a:r>
            <a:r>
              <a:rPr lang="fr-FR" dirty="0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Visualizing data can also help us identify errors or inconsistencies in our data. For example, if we see a scatterplot with a perfect linear relationship, this might indicate that the data is too good to be true and needs to be double-checked.</a:t>
            </a:r>
            <a:endParaRPr lang="fr-FR" b="0" i="0" u="none" strike="noStrike" dirty="0">
              <a:solidFill>
                <a:srgbClr val="585C7B"/>
              </a:solidFill>
              <a:effectLst/>
              <a:latin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Understanding the importance of visualizing data can help us make better decisions and avoid making incorrect assumptions based on summary statistics alone. So next time you’re </a:t>
            </a:r>
            <a:r>
              <a:rPr lang="en-GB" b="0" i="0" u="none" strike="noStrike" dirty="0" err="1">
                <a:solidFill>
                  <a:srgbClr val="585C7B"/>
                </a:solidFill>
                <a:effectLst/>
                <a:latin typeface="Manrope"/>
              </a:rPr>
              <a:t>analyzing</a:t>
            </a: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 data, think like an artist and create a visualization to see the patterns in your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87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4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4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05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3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347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1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93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12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5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79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89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9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498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9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196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0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720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47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0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88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1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4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8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28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027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42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8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6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122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54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a1d584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a1d584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data visualization is the mapping between the original data and graphic elements that determine how the attributes of these elements vary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9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can see it, our brains can internalize and reflect on it. This is why it’s much easier and more effective to make sense of a chart and see trends than to read a massive document that would take a lot of time and focus to rationalize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0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scriptive_statistics" TargetMode="External"/><Relationship Id="rId5" Type="http://schemas.openxmlformats.org/officeDocument/2006/relationships/hyperlink" Target="https://en.wikipedia.org/wiki/Anscombe's_quarte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okbook-r.com/Graphs/Colors_(ggplot2)/#a-colorblind-friendly-palette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36128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206;p35"/>
          <p:cNvSpPr txBox="1"/>
          <p:nvPr/>
        </p:nvSpPr>
        <p:spPr>
          <a:xfrm>
            <a:off x="461450" y="4225060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7;p35"/>
          <p:cNvSpPr txBox="1"/>
          <p:nvPr/>
        </p:nvSpPr>
        <p:spPr>
          <a:xfrm>
            <a:off x="4627550" y="861366"/>
            <a:ext cx="3408900" cy="231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Anscombe's quartet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comprises four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data sets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that have nearly identical simple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descriptive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  <a:hlinkClick r:id="rId6"/>
              </a:rPr>
              <a:t>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statistics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 yet have very different distributions and appear very different when graphed. </a:t>
            </a:r>
            <a:endParaRPr sz="1800" dirty="0">
              <a:solidFill>
                <a:schemeClr val="tx2">
                  <a:lumMod val="25000"/>
                </a:schemeClr>
              </a:solidFill>
              <a:highlight>
                <a:srgbClr val="FFFFFF"/>
              </a:highlight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Each dataset consists of eleven (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x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y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) points.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205;p35"/>
          <p:cNvPicPr preferRelativeResize="0"/>
          <p:nvPr/>
        </p:nvPicPr>
        <p:blipFill rotWithShape="1">
          <a:blip r:embed="rId7">
            <a:alphaModFix/>
          </a:blip>
          <a:srcRect l="36809" r="7095" b="11174"/>
          <a:stretch/>
        </p:blipFill>
        <p:spPr>
          <a:xfrm>
            <a:off x="586887" y="171449"/>
            <a:ext cx="3499426" cy="41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75100" y="3262859"/>
            <a:ext cx="4889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1: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data set and plot it as you like in 4 different ways</a:t>
            </a:r>
          </a:p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2: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 a scatterplot for each data set</a:t>
            </a:r>
          </a:p>
        </p:txBody>
      </p:sp>
    </p:spTree>
    <p:extLst>
      <p:ext uri="{BB962C8B-B14F-4D97-AF65-F5344CB8AC3E}">
        <p14:creationId xmlns:p14="http://schemas.microsoft.com/office/powerpoint/2010/main" val="32713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05496" y="1195599"/>
            <a:ext cx="53413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5FB44D"/>
              </a:buClr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form of storytelling with the purpose to help us make decisions based on data. </a:t>
            </a:r>
          </a:p>
          <a:p>
            <a:pPr lvl="1">
              <a:buClr>
                <a:srgbClr val="5FB44D"/>
              </a:buClr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8163" lvl="8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 sales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trends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changes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goals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results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data</a:t>
            </a:r>
          </a:p>
          <a:p>
            <a:pPr marL="285750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633164"/>
            <a:ext cx="2819545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for:</a:t>
            </a:r>
          </a:p>
          <a:p>
            <a:endParaRPr lang="fr-FR" sz="16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micronarratives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brochures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trafficking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SciViz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Candlestick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for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routes</a:t>
            </a:r>
          </a:p>
        </p:txBody>
      </p:sp>
    </p:spTree>
    <p:extLst>
      <p:ext uri="{BB962C8B-B14F-4D97-AF65-F5344CB8AC3E}">
        <p14:creationId xmlns:p14="http://schemas.microsoft.com/office/powerpoint/2010/main" val="75733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correlations between the relationship of variables.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market insights about audience behavior.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 value vs risk metrics.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trends over time.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Examining rates and potential through frequency.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Ability to react to changes.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9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The four pillars of data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07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1. Purpose - why this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333183"/>
            <a:ext cx="4572000" cy="18056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0070C0"/>
              </a:buClr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For the creators:</a:t>
            </a:r>
          </a:p>
          <a:p>
            <a:pPr marL="457200" lvl="0" indent="-342900">
              <a:spcBef>
                <a:spcPts val="1600"/>
              </a:spcBef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Why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am I doing this visualization?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Who is it for?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do they need to understand?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actions do you need to enable?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it will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is the most important takeaway message?</a:t>
            </a:r>
          </a:p>
        </p:txBody>
      </p:sp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7570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2. Content - what to visualize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68703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data matters?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relationships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(in the data) matter?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the purpose!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excluded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is as important as 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included</a:t>
            </a:r>
          </a:p>
        </p:txBody>
      </p:sp>
      <p:sp>
        <p:nvSpPr>
          <p:cNvPr id="11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699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3. Structure - how to visualize it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717" y="17643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can the most important data and relationships be revealed the best?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Choose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meaningful layout and axes!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both axes (both, not three..)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 and content!</a:t>
            </a:r>
          </a:p>
        </p:txBody>
      </p:sp>
    </p:spTree>
    <p:extLst>
      <p:ext uri="{BB962C8B-B14F-4D97-AF65-F5344CB8AC3E}">
        <p14:creationId xmlns:p14="http://schemas.microsoft.com/office/powerpoint/2010/main" val="105056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4. Formatting - how to make it appealing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0" y="16870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it should look and feel?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will it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data and relationships accessible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importance visible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purpose, content and structure!</a:t>
            </a:r>
          </a:p>
        </p:txBody>
      </p:sp>
      <p:sp>
        <p:nvSpPr>
          <p:cNvPr id="14" name="Google Shape;292;p47"/>
          <p:cNvSpPr txBox="1"/>
          <p:nvPr/>
        </p:nvSpPr>
        <p:spPr>
          <a:xfrm rot="16200000">
            <a:off x="7323151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FORMATTING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5463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11207" y="1549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Guide to data type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324;p51"/>
          <p:cNvSpPr/>
          <p:nvPr/>
        </p:nvSpPr>
        <p:spPr>
          <a:xfrm>
            <a:off x="3781926" y="614921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endParaRPr sz="1200" b="1">
              <a:solidFill>
                <a:srgbClr val="F6EB15"/>
              </a:solidFill>
            </a:endParaRPr>
          </a:p>
        </p:txBody>
      </p:sp>
      <p:sp>
        <p:nvSpPr>
          <p:cNvPr id="9" name="Google Shape;325;p51"/>
          <p:cNvSpPr/>
          <p:nvPr/>
        </p:nvSpPr>
        <p:spPr>
          <a:xfrm>
            <a:off x="5780823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(numerical)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26;p51"/>
          <p:cNvSpPr/>
          <p:nvPr/>
        </p:nvSpPr>
        <p:spPr>
          <a:xfrm>
            <a:off x="1554430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Qualitative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(categorical)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27;p51"/>
          <p:cNvSpPr/>
          <p:nvPr/>
        </p:nvSpPr>
        <p:spPr>
          <a:xfrm>
            <a:off x="632983" y="2414321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Ordinal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Satisfaction degree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28;p51"/>
          <p:cNvSpPr/>
          <p:nvPr/>
        </p:nvSpPr>
        <p:spPr>
          <a:xfrm>
            <a:off x="26282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Nominal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(can’t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States region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29;p51"/>
          <p:cNvSpPr/>
          <p:nvPr/>
        </p:nvSpPr>
        <p:spPr>
          <a:xfrm>
            <a:off x="47069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Children per family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30;p51"/>
          <p:cNvSpPr/>
          <p:nvPr/>
        </p:nvSpPr>
        <p:spPr>
          <a:xfrm>
            <a:off x="69308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(unlimited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331;p51"/>
          <p:cNvCxnSpPr>
            <a:stCxn id="8" idx="2"/>
            <a:endCxn id="9" idx="0"/>
          </p:cNvCxnSpPr>
          <p:nvPr/>
        </p:nvCxnSpPr>
        <p:spPr>
          <a:xfrm rot="-5400000" flipH="1">
            <a:off x="5321826" y="286571"/>
            <a:ext cx="457200" cy="199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332;p51"/>
          <p:cNvCxnSpPr>
            <a:stCxn id="10" idx="0"/>
            <a:endCxn id="8" idx="2"/>
          </p:cNvCxnSpPr>
          <p:nvPr/>
        </p:nvCxnSpPr>
        <p:spPr>
          <a:xfrm rot="-5400000">
            <a:off x="3208630" y="172272"/>
            <a:ext cx="457200" cy="222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33;p51"/>
          <p:cNvCxnSpPr>
            <a:stCxn id="10" idx="2"/>
            <a:endCxn id="12" idx="0"/>
          </p:cNvCxnSpPr>
          <p:nvPr/>
        </p:nvCxnSpPr>
        <p:spPr>
          <a:xfrm rot="-5400000" flipH="1">
            <a:off x="2631880" y="1648722"/>
            <a:ext cx="457200" cy="107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334;p51"/>
          <p:cNvCxnSpPr>
            <a:stCxn id="11" idx="0"/>
            <a:endCxn id="10" idx="2"/>
          </p:cNvCxnSpPr>
          <p:nvPr/>
        </p:nvCxnSpPr>
        <p:spPr>
          <a:xfrm rot="-5400000">
            <a:off x="1634083" y="1725071"/>
            <a:ext cx="457200" cy="92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35;p51"/>
          <p:cNvCxnSpPr>
            <a:stCxn id="9" idx="2"/>
            <a:endCxn id="14" idx="0"/>
          </p:cNvCxnSpPr>
          <p:nvPr/>
        </p:nvCxnSpPr>
        <p:spPr>
          <a:xfrm rot="-5400000" flipH="1">
            <a:off x="6896373" y="1610622"/>
            <a:ext cx="457200" cy="115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36;p51"/>
          <p:cNvCxnSpPr>
            <a:stCxn id="13" idx="0"/>
            <a:endCxn id="9" idx="2"/>
          </p:cNvCxnSpPr>
          <p:nvPr/>
        </p:nvCxnSpPr>
        <p:spPr>
          <a:xfrm rot="-5400000">
            <a:off x="5784283" y="1648870"/>
            <a:ext cx="457200" cy="107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337;p51"/>
          <p:cNvSpPr/>
          <p:nvPr/>
        </p:nvSpPr>
        <p:spPr>
          <a:xfrm>
            <a:off x="629571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>
              <a:solidFill>
                <a:srgbClr val="F6EB15"/>
              </a:solidFill>
            </a:endParaRPr>
          </a:p>
        </p:txBody>
      </p:sp>
      <p:sp>
        <p:nvSpPr>
          <p:cNvPr id="22" name="Google Shape;338;p51"/>
          <p:cNvSpPr/>
          <p:nvPr/>
        </p:nvSpPr>
        <p:spPr>
          <a:xfrm>
            <a:off x="2624864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Pie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Bubble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339;p51"/>
          <p:cNvSpPr/>
          <p:nvPr/>
        </p:nvSpPr>
        <p:spPr>
          <a:xfrm>
            <a:off x="47104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Line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340;p51"/>
          <p:cNvSpPr/>
          <p:nvPr/>
        </p:nvSpPr>
        <p:spPr>
          <a:xfrm>
            <a:off x="69343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Scatterplot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Boxplot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341;p51"/>
          <p:cNvCxnSpPr>
            <a:stCxn id="23" idx="0"/>
            <a:endCxn id="13" idx="2"/>
          </p:cNvCxnSpPr>
          <p:nvPr/>
        </p:nvCxnSpPr>
        <p:spPr>
          <a:xfrm rot="5400000" flipH="1">
            <a:off x="53793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42;p51"/>
          <p:cNvCxnSpPr>
            <a:stCxn id="24" idx="0"/>
            <a:endCxn id="14" idx="2"/>
          </p:cNvCxnSpPr>
          <p:nvPr/>
        </p:nvCxnSpPr>
        <p:spPr>
          <a:xfrm rot="5400000" flipH="1">
            <a:off x="76032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343;p51"/>
          <p:cNvSpPr/>
          <p:nvPr/>
        </p:nvSpPr>
        <p:spPr>
          <a:xfrm>
            <a:off x="6934358" y="3923621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median, distribution, range &amp; standard deviation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344;p51"/>
          <p:cNvSpPr/>
          <p:nvPr/>
        </p:nvSpPr>
        <p:spPr>
          <a:xfrm>
            <a:off x="4696383" y="3923619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sum &amp; standard deviation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9" name="Google Shape;345;p51"/>
          <p:cNvCxnSpPr>
            <a:stCxn id="11" idx="2"/>
            <a:endCxn id="21" idx="0"/>
          </p:cNvCxnSpPr>
          <p:nvPr/>
        </p:nvCxnSpPr>
        <p:spPr>
          <a:xfrm flipH="1">
            <a:off x="1398733" y="2987021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46;p51"/>
          <p:cNvCxnSpPr>
            <a:stCxn id="12" idx="2"/>
            <a:endCxn id="22" idx="0"/>
          </p:cNvCxnSpPr>
          <p:nvPr/>
        </p:nvCxnSpPr>
        <p:spPr>
          <a:xfrm flipH="1">
            <a:off x="3394033" y="2987020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47;p51"/>
          <p:cNvSpPr/>
          <p:nvPr/>
        </p:nvSpPr>
        <p:spPr>
          <a:xfrm>
            <a:off x="1543971" y="39236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Mode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(most frequent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28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Types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8" y="1267025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663" y="2667000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963" y="1238250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2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63" y="3851866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26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5663" y="1232763"/>
            <a:ext cx="2352675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40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3" y="230406"/>
            <a:ext cx="5604991" cy="413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;p36"/>
          <p:cNvSpPr txBox="1"/>
          <p:nvPr/>
        </p:nvSpPr>
        <p:spPr>
          <a:xfrm>
            <a:off x="1316319" y="4287094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95022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11" y="1195599"/>
            <a:ext cx="5067560" cy="3054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1626675"/>
            <a:ext cx="3046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charts are very versatile. They are best used to show change over time, compare different categories, or compare parts of a whole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Bar chart variations include Stacked, 100% stacked versions. Usually these variations are used to compare multiple part-to-whole relationships.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Monthly online traffic analysis by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4461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" y="711355"/>
            <a:ext cx="6646184" cy="3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charts are best used for making portion to whole comparisons with discrete or continuous data. They are most impactful with a small data 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72" y="1117001"/>
            <a:ext cx="5010407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" y="745003"/>
            <a:ext cx="6282084" cy="4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charts are used to show time-series relationships with continuous data. They help show trend, acceleration, deceleration, and volatility.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56" y="1137047"/>
            <a:ext cx="506756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3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" y="734913"/>
            <a:ext cx="6655262" cy="39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charts depict a time-series relationship, but they are different than line charts in that they can represent volume.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18" y="1063917"/>
            <a:ext cx="5080261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2" y="734914"/>
            <a:ext cx="6491119" cy="40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plots show the relationship between items based on two sets of variables. They are best used to show correlation in a large amount of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34" y="1170076"/>
            <a:ext cx="5194567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8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" y="735663"/>
            <a:ext cx="6379095" cy="39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821113"/>
            <a:ext cx="8520600" cy="1352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8726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Sara El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&lt;s.eljadid@qub.ac.uk&gt;</a:t>
            </a:r>
            <a:endParaRPr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                                                                                                                                     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 charts are good for displaying nominal comparisons or ranking relationships.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6" y="1066832"/>
            <a:ext cx="5054860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" y="805604"/>
            <a:ext cx="6491404" cy="39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maps are used to display categorical data, using intensity of color to represent values of geographic areas or data tables.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8" y="1144300"/>
            <a:ext cx="497230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734914"/>
            <a:ext cx="6316004" cy="4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Tips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469" y="1117001"/>
            <a:ext cx="5574302" cy="328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597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5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7701"/>
            <a:ext cx="9144000" cy="350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8;p71"/>
          <p:cNvSpPr txBox="1"/>
          <p:nvPr/>
        </p:nvSpPr>
        <p:spPr>
          <a:xfrm>
            <a:off x="462214" y="4204195"/>
            <a:ext cx="8868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 dirty="0">
                <a:latin typeface="Raleway"/>
                <a:ea typeface="Raleway"/>
                <a:cs typeface="Raleway"/>
                <a:sym typeface="Raleway"/>
                <a:hlinkClick r:id="rId6"/>
              </a:rPr>
              <a:t>http://www.cookbook-r.com/Graphs/Colors_(ggplot2)/#a-colorblind-friendly-palette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97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5351"/>
            <a:ext cx="9144001" cy="3459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996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2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19"/>
            <a:ext cx="9143999" cy="36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80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0942"/>
            <a:ext cx="9144001" cy="369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1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3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33"/>
            <a:ext cx="9144001" cy="360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4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 Sara El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958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Scientist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Patrick G Johnston Centre for Cancer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Genomics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Queen’s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Belfast, UK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8" y="2543707"/>
            <a:ext cx="2790090" cy="2399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5049830"/>
              </p:ext>
            </p:extLst>
          </p:nvPr>
        </p:nvGraphicFramePr>
        <p:xfrm>
          <a:off x="3186113" y="1017725"/>
          <a:ext cx="5757862" cy="316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878" y="2390332"/>
            <a:ext cx="62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7691" y="2428804"/>
            <a:ext cx="9445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Sao Paulo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884" y="2428804"/>
            <a:ext cx="944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Kigali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7031" y="243008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Co-chair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3224" y="2428804"/>
            <a:ext cx="94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PhD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2419" y="2429552"/>
            <a:ext cx="94457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QUB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1189" y="2428804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7433" y="243697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</p:spTree>
    <p:extLst>
      <p:ext uri="{BB962C8B-B14F-4D97-AF65-F5344CB8AC3E}">
        <p14:creationId xmlns:p14="http://schemas.microsoft.com/office/powerpoint/2010/main" val="1082743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1700" y="1144300"/>
            <a:ext cx="78333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order data sets using logical hierarchy.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</a:p>
        </p:txBody>
      </p:sp>
    </p:spTree>
    <p:extLst>
      <p:ext uri="{BB962C8B-B14F-4D97-AF65-F5344CB8AC3E}">
        <p14:creationId xmlns:p14="http://schemas.microsoft.com/office/powerpoint/2010/main" val="1359667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01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79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0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94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256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959" y="407682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83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</a:t>
            </a:r>
            <a:r>
              <a:rPr lang="en-ZA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32143697"/>
              </p:ext>
            </p:extLst>
          </p:nvPr>
        </p:nvGraphicFramePr>
        <p:xfrm>
          <a:off x="1524000" y="8157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7344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6113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41068" y="1168299"/>
            <a:ext cx="39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4835" y="1168299"/>
            <a:ext cx="44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388" y="2633765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378" y="330653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25" y="3664608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090" y="438269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709" y="15581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68" y="2226579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287" y="2972321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292" y="410887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07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part: Tutorial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77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422" y="2459162"/>
            <a:ext cx="1398924" cy="16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122" y="2495588"/>
            <a:ext cx="1337325" cy="15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8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1021" y="1632687"/>
            <a:ext cx="3483349" cy="122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96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55" y="4771647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                                </a:t>
            </a: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0934" y="2097741"/>
            <a:ext cx="7991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</a:p>
          <a:p>
            <a:pPr lvl="0" algn="ctr"/>
            <a:r>
              <a:rPr lang="en-US" sz="2800" i="1" dirty="0">
                <a:solidFill>
                  <a:srgbClr val="94B7F0"/>
                </a:solidFill>
                <a:latin typeface="Raleway"/>
                <a:ea typeface="Raleway"/>
                <a:cs typeface="Raleway"/>
                <a:sym typeface="Raleway"/>
              </a:rPr>
              <a:t>A picture is worth a thousand of words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fr-FR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fr-FR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Visualisation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4319" y="1364462"/>
            <a:ext cx="8636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 representation of data that aims to communicate numerous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heavy data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an efficient way that is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easier to grasp and understand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describes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effort to help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understand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data by placing it in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context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branch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statistics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 it requires both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skills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Aesthetics and functionality go hand in hand to communicate complex statistics in an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intuitive way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tools and technologies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essential for making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4319" y="1364462"/>
            <a:ext cx="8636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 are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creatures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it’s a fact that visualization is much more effective and comprehensive.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might go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undetected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text-based data can be exposed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easier with data visualization software.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" y="2387620"/>
            <a:ext cx="5103869" cy="2179698"/>
          </a:xfrm>
          <a:prstGeom prst="rect">
            <a:avLst/>
          </a:prstGeom>
        </p:spPr>
      </p:pic>
      <p:pic>
        <p:nvPicPr>
          <p:cNvPr id="10" name="Google Shape;194;p33"/>
          <p:cNvPicPr preferRelativeResize="0"/>
          <p:nvPr/>
        </p:nvPicPr>
        <p:blipFill rotWithShape="1">
          <a:blip r:embed="rId6">
            <a:alphaModFix/>
          </a:blip>
          <a:srcRect t="14706" b="8618"/>
          <a:stretch/>
        </p:blipFill>
        <p:spPr>
          <a:xfrm>
            <a:off x="5536290" y="2489977"/>
            <a:ext cx="1641555" cy="181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965" y="2199358"/>
            <a:ext cx="1331292" cy="2335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7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06" y="1245756"/>
            <a:ext cx="5651991" cy="332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78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74;p31"/>
          <p:cNvSpPr txBox="1"/>
          <p:nvPr/>
        </p:nvSpPr>
        <p:spPr>
          <a:xfrm>
            <a:off x="520310" y="2741506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information transmitted to the brain is </a:t>
            </a:r>
            <a:r>
              <a:rPr lang="fr" sz="1100" i="1" dirty="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100" i="1" dirty="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(sources: 3MCorporation and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Google Shape;175;p31"/>
          <p:cNvPicPr preferRelativeResize="0"/>
          <p:nvPr/>
        </p:nvPicPr>
        <p:blipFill rotWithShape="1">
          <a:blip r:embed="rId5">
            <a:alphaModFix/>
          </a:blip>
          <a:srcRect b="22027"/>
          <a:stretch/>
        </p:blipFill>
        <p:spPr>
          <a:xfrm>
            <a:off x="603660" y="1162773"/>
            <a:ext cx="1774356" cy="16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6;p31"/>
          <p:cNvSpPr txBox="1"/>
          <p:nvPr/>
        </p:nvSpPr>
        <p:spPr>
          <a:xfrm>
            <a:off x="3406560" y="2747073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40%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people will respond better to </a:t>
            </a:r>
            <a:r>
              <a:rPr lang="fr" sz="1100" i="1" dirty="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visual information</a:t>
            </a: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 than to plain text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77;p31"/>
          <p:cNvSpPr txBox="1"/>
          <p:nvPr/>
        </p:nvSpPr>
        <p:spPr>
          <a:xfrm>
            <a:off x="6519710" y="2740012"/>
            <a:ext cx="1774356" cy="185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96.7%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believe than visual content engages best on social media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Newburyport Mass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19" y="11060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644" y="14281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4544" y="1870202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6818" y="1209956"/>
            <a:ext cx="1514851" cy="1566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1294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aab77ea-b4a5-49e3-a1e8-d6dd23a1f286}" enabled="0" method="" siteId="{eaab77ea-b4a5-49e3-a1e8-d6dd23a1f2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25449</TotalTime>
  <Words>3695</Words>
  <Application>Microsoft Macintosh PowerPoint</Application>
  <PresentationFormat>On-screen Show (16:9)</PresentationFormat>
  <Paragraphs>508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Manrope</vt:lpstr>
      <vt:lpstr>Quicksand</vt:lpstr>
      <vt:lpstr>Raleway</vt:lpstr>
      <vt:lpstr>Roboto</vt:lpstr>
      <vt:lpstr>Wingdings</vt:lpstr>
      <vt:lpstr>Simple Light</vt:lpstr>
      <vt:lpstr>PowerPoint Presentation</vt:lpstr>
      <vt:lpstr>PowerPoint Presentation</vt:lpstr>
      <vt:lpstr>     Data Visualisation </vt:lpstr>
      <vt:lpstr>Dr Sara El jadid</vt:lpstr>
      <vt:lpstr>Course Overview</vt:lpstr>
      <vt:lpstr>What’s Data Visualisation</vt:lpstr>
      <vt:lpstr>How does it work?    </vt:lpstr>
      <vt:lpstr>The sense of sight is the most dominant</vt:lpstr>
      <vt:lpstr>The sense of sight is the most dominant</vt:lpstr>
      <vt:lpstr>Why data visualization is important?</vt:lpstr>
      <vt:lpstr>When to use it?</vt:lpstr>
      <vt:lpstr>Why Use it?</vt:lpstr>
      <vt:lpstr>The four pillars of data visualization</vt:lpstr>
      <vt:lpstr>1. Purpose - why this visualization</vt:lpstr>
      <vt:lpstr>2. Content - what to visualize</vt:lpstr>
      <vt:lpstr>3. Structure - how to visualize it</vt:lpstr>
      <vt:lpstr>4. Formatting - how to make it appealing</vt:lpstr>
      <vt:lpstr>Guide to data type</vt:lpstr>
      <vt:lpstr>Chart Types</vt:lpstr>
      <vt:lpstr>Bar chart</vt:lpstr>
      <vt:lpstr>Bar chart best practices </vt:lpstr>
      <vt:lpstr>Pie chart</vt:lpstr>
      <vt:lpstr>Pie chart best practices </vt:lpstr>
      <vt:lpstr>Line chart</vt:lpstr>
      <vt:lpstr>Line chart best practices </vt:lpstr>
      <vt:lpstr>Area chart</vt:lpstr>
      <vt:lpstr>Area chart best practices </vt:lpstr>
      <vt:lpstr>Scatterplot chart</vt:lpstr>
      <vt:lpstr>Scatterplot chart best practices </vt:lpstr>
      <vt:lpstr>Bubble chart</vt:lpstr>
      <vt:lpstr>Bubble chart best practices </vt:lpstr>
      <vt:lpstr>Heat Map</vt:lpstr>
      <vt:lpstr>Heat Map best practices </vt:lpstr>
      <vt:lpstr>Important Tips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Next part: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1. Course Summary</dc:title>
  <dc:creator>Sara EL</dc:creator>
  <cp:lastModifiedBy>Sara El Jadid</cp:lastModifiedBy>
  <cp:revision>66</cp:revision>
  <dcterms:modified xsi:type="dcterms:W3CDTF">2023-08-05T14:12:59Z</dcterms:modified>
</cp:coreProperties>
</file>